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diagrams/layout9.xml" ContentType="application/vnd.openxmlformats-officedocument.drawingml.diagram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12.xml" ContentType="application/vnd.openxmlformats-officedocument.presentationml.notesSlide+xml"/>
  <Override PartName="/ppt/diagrams/colors8.xml" ContentType="application/vnd.openxmlformats-officedocument.drawingml.diagramColors+xml"/>
  <Override PartName="/ppt/diagrams/layout1.xml" ContentType="application/vnd.openxmlformats-officedocument.drawingml.diagramLayout+xml"/>
  <Override PartName="/ppt/diagrams/data2.xml" ContentType="application/vnd.openxmlformats-officedocument.drawingml.diagramData+xml"/>
  <Override PartName="/ppt/notesSlides/notesSlide7.xml" ContentType="application/vnd.openxmlformats-officedocument.presentationml.notesSlide+xml"/>
  <Override PartName="/ppt/diagrams/drawing7.xml" ContentType="application/vnd.ms-office.drawingml.diagramDrawing+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diagrams/drawing10.xml" ContentType="application/vnd.ms-office.drawingml.diagramDrawing+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diagrams/colors10.xml" ContentType="application/vnd.openxmlformats-officedocument.drawingml.diagramColor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diagrams/layout8.xml" ContentType="application/vnd.openxmlformats-officedocument.drawingml.diagram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diagrams/layout6.xml" ContentType="application/vnd.openxmlformats-officedocument.drawingml.diagramLayout+xml"/>
  <Override PartName="/ppt/diagrams/data9.xml" ContentType="application/vnd.openxmlformats-officedocument.drawingml.diagramData+xml"/>
  <Override PartName="/ppt/diagrams/data10.xml" ContentType="application/vnd.openxmlformats-officedocument.drawingml.diagramData+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22.xml" ContentType="application/vnd.openxmlformats-officedocument.presentationml.notesSlide+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drawing8.xml" ContentType="application/vnd.ms-office.drawingml.diagramDrawing+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diagrams/quickStyle8.xml" ContentType="application/vnd.openxmlformats-officedocument.drawingml.diagramStyle+xml"/>
  <Override PartName="/ppt/diagrams/quickStyle10.xml" ContentType="application/vnd.openxmlformats-officedocument.drawingml.diagramStyl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layout10.xml" ContentType="application/vnd.openxmlformats-officedocument.drawingml.diagram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slides/slide12.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diagrams/drawing9.xml" ContentType="application/vnd.ms-office.drawingml.diagramDrawing+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1" r:id="rId5"/>
  </p:sldMasterIdLst>
  <p:notesMasterIdLst>
    <p:notesMasterId r:id="rId31"/>
  </p:notesMasterIdLst>
  <p:handoutMasterIdLst>
    <p:handoutMasterId r:id="rId32"/>
  </p:handoutMasterIdLst>
  <p:sldIdLst>
    <p:sldId id="386" r:id="rId6"/>
    <p:sldId id="399" r:id="rId7"/>
    <p:sldId id="388" r:id="rId8"/>
    <p:sldId id="402" r:id="rId9"/>
    <p:sldId id="528" r:id="rId10"/>
    <p:sldId id="525" r:id="rId11"/>
    <p:sldId id="526" r:id="rId12"/>
    <p:sldId id="543" r:id="rId13"/>
    <p:sldId id="524" r:id="rId14"/>
    <p:sldId id="532" r:id="rId15"/>
    <p:sldId id="533" r:id="rId16"/>
    <p:sldId id="539" r:id="rId17"/>
    <p:sldId id="542" r:id="rId18"/>
    <p:sldId id="546" r:id="rId19"/>
    <p:sldId id="548" r:id="rId20"/>
    <p:sldId id="541" r:id="rId21"/>
    <p:sldId id="538" r:id="rId22"/>
    <p:sldId id="544" r:id="rId23"/>
    <p:sldId id="535" r:id="rId24"/>
    <p:sldId id="530" r:id="rId25"/>
    <p:sldId id="549" r:id="rId26"/>
    <p:sldId id="523" r:id="rId27"/>
    <p:sldId id="484" r:id="rId28"/>
    <p:sldId id="395" r:id="rId29"/>
    <p:sldId id="398" r:id="rId30"/>
  </p:sldIdLst>
  <p:sldSz cx="9144000" cy="6858000" type="screen4x3"/>
  <p:notesSz cx="6808788" cy="9940925"/>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4582" userDrawn="1">
          <p15:clr>
            <a:srgbClr val="A4A3A4"/>
          </p15:clr>
        </p15:guide>
        <p15:guide id="2" pos="1470" userDrawn="1">
          <p15:clr>
            <a:srgbClr val="A4A3A4"/>
          </p15:clr>
        </p15:guide>
        <p15:guide id="3" orient="horz" pos="3132" userDrawn="1">
          <p15:clr>
            <a:srgbClr val="A4A3A4"/>
          </p15:clr>
        </p15:guide>
        <p15:guide id="4" pos="214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E20078"/>
    <a:srgbClr val="000000"/>
    <a:srgbClr val="535455"/>
    <a:srgbClr val="43525A"/>
    <a:srgbClr val="404142"/>
    <a:srgbClr val="FF0D8C"/>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5202B0CA-FC54-4496-8BCA-5EF66A818D29}" styleName="Dunkle Formatvorlag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6E25E649-3F16-4E02-A733-19D2CDBF48F0}" styleName="Mittlere Formatvorlage 3 - Akz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25E5076-3810-47DD-B79F-674D7AD40C01}" styleName="Dunkle Formatvorlage 1 - Akz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58" autoAdjust="0"/>
    <p:restoredTop sz="94660"/>
  </p:normalViewPr>
  <p:slideViewPr>
    <p:cSldViewPr>
      <p:cViewPr>
        <p:scale>
          <a:sx n="103" d="100"/>
          <a:sy n="103" d="100"/>
        </p:scale>
        <p:origin x="-174"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80" y="-84"/>
      </p:cViewPr>
      <p:guideLst>
        <p:guide orient="horz" pos="4582"/>
        <p:guide orient="horz" pos="3132"/>
        <p:guide pos="1470"/>
        <p:guide pos="2145"/>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68C9EC-03C7-4C20-8E95-C083C0018ABC}"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de-AT"/>
        </a:p>
      </dgm:t>
    </dgm:pt>
    <dgm:pt modelId="{F1F84ACE-21F2-4767-890A-E178CFE988CF}">
      <dgm:prSet phldrT="[Text]"/>
      <dgm:spPr/>
      <dgm:t>
        <a:bodyPr/>
        <a:lstStyle/>
        <a:p>
          <a:r>
            <a:rPr lang="de-DE" dirty="0" err="1"/>
            <a:t>sudac</a:t>
          </a:r>
          <a:endParaRPr lang="de-AT" dirty="0"/>
        </a:p>
      </dgm:t>
    </dgm:pt>
    <dgm:pt modelId="{E23030C1-DC73-4F8B-993B-8801E1D422DF}" type="parTrans" cxnId="{AD1E2F98-FEDD-433C-BC18-0FAC67437DB4}">
      <dgm:prSet/>
      <dgm:spPr/>
      <dgm:t>
        <a:bodyPr/>
        <a:lstStyle/>
        <a:p>
          <a:endParaRPr lang="de-AT"/>
        </a:p>
      </dgm:t>
    </dgm:pt>
    <dgm:pt modelId="{49540A7A-4ADC-4B7B-930C-DECA9B975F71}" type="sibTrans" cxnId="{AD1E2F98-FEDD-433C-BC18-0FAC67437DB4}">
      <dgm:prSet/>
      <dgm:spPr/>
      <dgm:t>
        <a:bodyPr/>
        <a:lstStyle/>
        <a:p>
          <a:endParaRPr lang="de-AT"/>
        </a:p>
      </dgm:t>
    </dgm:pt>
    <dgm:pt modelId="{7AF72D4A-A598-47AE-BFDB-096C9310A39A}">
      <dgm:prSet phldrT="[Text]"/>
      <dgm:spPr/>
      <dgm:t>
        <a:bodyPr/>
        <a:lstStyle/>
        <a:p>
          <a:r>
            <a:rPr lang="de-DE" dirty="0" err="1"/>
            <a:t>sudski</a:t>
          </a:r>
          <a:r>
            <a:rPr lang="de-DE" dirty="0"/>
            <a:t> </a:t>
          </a:r>
          <a:r>
            <a:rPr lang="hr-HR" dirty="0"/>
            <a:t>službeni</a:t>
          </a:r>
          <a:r>
            <a:rPr lang="de-DE" dirty="0"/>
            <a:t>k</a:t>
          </a:r>
        </a:p>
        <a:p>
          <a:r>
            <a:rPr lang="de-DE" dirty="0"/>
            <a:t>„Rechtspfleger“</a:t>
          </a:r>
          <a:endParaRPr lang="de-AT" dirty="0"/>
        </a:p>
      </dgm:t>
    </dgm:pt>
    <dgm:pt modelId="{081EA63F-953C-4C55-99C4-DB4991268A3E}" type="parTrans" cxnId="{917DD26E-1404-47E9-9AB1-BE34881E869D}">
      <dgm:prSet/>
      <dgm:spPr/>
      <dgm:t>
        <a:bodyPr/>
        <a:lstStyle/>
        <a:p>
          <a:endParaRPr lang="de-AT"/>
        </a:p>
      </dgm:t>
    </dgm:pt>
    <dgm:pt modelId="{780DABDC-0CBA-4560-B872-99B5BFDAAB0C}" type="sibTrans" cxnId="{917DD26E-1404-47E9-9AB1-BE34881E869D}">
      <dgm:prSet/>
      <dgm:spPr/>
      <dgm:t>
        <a:bodyPr/>
        <a:lstStyle/>
        <a:p>
          <a:endParaRPr lang="de-AT"/>
        </a:p>
      </dgm:t>
    </dgm:pt>
    <dgm:pt modelId="{F6004C2E-B908-464B-AA41-47AF9FEB8F81}">
      <dgm:prSet phldrT="[Text]" custT="1"/>
      <dgm:spPr/>
      <dgm:t>
        <a:bodyPr/>
        <a:lstStyle/>
        <a:p>
          <a:r>
            <a:rPr lang="de-DE" sz="800" dirty="0" err="1"/>
            <a:t>stru</a:t>
          </a:r>
          <a:r>
            <a:rPr lang="de-AT" sz="800" b="0" i="0" dirty="0"/>
            <a:t>č</a:t>
          </a:r>
          <a:r>
            <a:rPr lang="de-DE" sz="800" dirty="0" err="1"/>
            <a:t>ni</a:t>
          </a:r>
          <a:r>
            <a:rPr lang="de-DE" sz="800" dirty="0"/>
            <a:t> </a:t>
          </a:r>
          <a:r>
            <a:rPr lang="de-DE" sz="800" dirty="0" err="1"/>
            <a:t>saradnik</a:t>
          </a:r>
          <a:endParaRPr lang="de-DE" sz="800" dirty="0"/>
        </a:p>
        <a:p>
          <a:r>
            <a:rPr lang="de-DE" sz="800" dirty="0"/>
            <a:t>„</a:t>
          </a:r>
          <a:r>
            <a:rPr lang="de-DE" sz="800" dirty="0" err="1"/>
            <a:t>pravni</a:t>
          </a:r>
          <a:r>
            <a:rPr lang="de-DE" sz="800" dirty="0"/>
            <a:t> </a:t>
          </a:r>
          <a:r>
            <a:rPr lang="de-DE" sz="800" dirty="0" err="1"/>
            <a:t>referendar</a:t>
          </a:r>
          <a:r>
            <a:rPr lang="de-DE" sz="800" dirty="0"/>
            <a:t>“</a:t>
          </a:r>
          <a:endParaRPr lang="de-AT" sz="800" dirty="0"/>
        </a:p>
      </dgm:t>
    </dgm:pt>
    <dgm:pt modelId="{CE876BBD-D038-4778-B62E-4961663BC875}" type="parTrans" cxnId="{769E86C0-7987-4F17-BAD0-C4F7F569D52F}">
      <dgm:prSet/>
      <dgm:spPr/>
      <dgm:t>
        <a:bodyPr/>
        <a:lstStyle/>
        <a:p>
          <a:endParaRPr lang="de-AT"/>
        </a:p>
      </dgm:t>
    </dgm:pt>
    <dgm:pt modelId="{50A66868-5590-406C-AE7D-9CF2D0986CC1}" type="sibTrans" cxnId="{769E86C0-7987-4F17-BAD0-C4F7F569D52F}">
      <dgm:prSet/>
      <dgm:spPr/>
      <dgm:t>
        <a:bodyPr/>
        <a:lstStyle/>
        <a:p>
          <a:endParaRPr lang="de-AT"/>
        </a:p>
      </dgm:t>
    </dgm:pt>
    <dgm:pt modelId="{802E6BC5-561F-4B51-A95C-1D8C8C5E195A}">
      <dgm:prSet phldrT="[Text]"/>
      <dgm:spPr/>
      <dgm:t>
        <a:bodyPr/>
        <a:lstStyle/>
        <a:p>
          <a:r>
            <a:rPr lang="de-DE" dirty="0" err="1"/>
            <a:t>sekretarica</a:t>
          </a:r>
          <a:endParaRPr lang="de-DE" dirty="0"/>
        </a:p>
        <a:p>
          <a:r>
            <a:rPr lang="de-DE" dirty="0"/>
            <a:t>/</a:t>
          </a:r>
          <a:r>
            <a:rPr lang="de-DE" dirty="0" err="1"/>
            <a:t>referent</a:t>
          </a:r>
          <a:endParaRPr lang="de-AT" dirty="0"/>
        </a:p>
      </dgm:t>
    </dgm:pt>
    <dgm:pt modelId="{5BAAB20D-2632-431F-AAC8-B97B46918D21}" type="parTrans" cxnId="{08B12132-3254-4E39-A8EF-D6AEB4672D3E}">
      <dgm:prSet/>
      <dgm:spPr/>
      <dgm:t>
        <a:bodyPr/>
        <a:lstStyle/>
        <a:p>
          <a:endParaRPr lang="de-AT"/>
        </a:p>
      </dgm:t>
    </dgm:pt>
    <dgm:pt modelId="{7DB2CD27-DF6F-4095-89EE-9CD84BBEDFA5}" type="sibTrans" cxnId="{08B12132-3254-4E39-A8EF-D6AEB4672D3E}">
      <dgm:prSet/>
      <dgm:spPr/>
      <dgm:t>
        <a:bodyPr/>
        <a:lstStyle/>
        <a:p>
          <a:endParaRPr lang="de-AT"/>
        </a:p>
      </dgm:t>
    </dgm:pt>
    <dgm:pt modelId="{58126657-CBDE-4843-9FDA-2698A20C133A}">
      <dgm:prSet phldrT="[Text]"/>
      <dgm:spPr/>
      <dgm:t>
        <a:bodyPr/>
        <a:lstStyle/>
        <a:p>
          <a:r>
            <a:rPr lang="de-AT" b="0" i="0" dirty="0" err="1"/>
            <a:t>vje</a:t>
          </a:r>
          <a:r>
            <a:rPr lang="hr-HR" dirty="0"/>
            <a:t>ž</a:t>
          </a:r>
          <a:r>
            <a:rPr lang="de-AT" b="0" i="0" dirty="0" err="1"/>
            <a:t>benik</a:t>
          </a:r>
          <a:endParaRPr lang="de-AT" b="0" dirty="0"/>
        </a:p>
      </dgm:t>
    </dgm:pt>
    <dgm:pt modelId="{D2E38E77-EEEF-4676-9920-8C67BD097099}" type="parTrans" cxnId="{C34D30EB-D170-4A3B-9860-EADC9DECCBF7}">
      <dgm:prSet/>
      <dgm:spPr/>
      <dgm:t>
        <a:bodyPr/>
        <a:lstStyle/>
        <a:p>
          <a:endParaRPr lang="de-AT"/>
        </a:p>
      </dgm:t>
    </dgm:pt>
    <dgm:pt modelId="{169D34C3-E463-4582-A28A-9358E7122689}" type="sibTrans" cxnId="{C34D30EB-D170-4A3B-9860-EADC9DECCBF7}">
      <dgm:prSet/>
      <dgm:spPr/>
      <dgm:t>
        <a:bodyPr/>
        <a:lstStyle/>
        <a:p>
          <a:endParaRPr lang="de-AT"/>
        </a:p>
      </dgm:t>
    </dgm:pt>
    <dgm:pt modelId="{398291BD-9B32-4841-9FE1-032B33C94380}">
      <dgm:prSet phldrT="[Text]"/>
      <dgm:spPr/>
      <dgm:t>
        <a:bodyPr/>
        <a:lstStyle/>
        <a:p>
          <a:r>
            <a:rPr lang="de-DE" dirty="0" err="1"/>
            <a:t>sudska</a:t>
          </a:r>
          <a:r>
            <a:rPr lang="de-DE" dirty="0"/>
            <a:t> </a:t>
          </a:r>
          <a:r>
            <a:rPr lang="de-DE" dirty="0" err="1"/>
            <a:t>pisarnica</a:t>
          </a:r>
          <a:endParaRPr lang="de-AT" b="0" dirty="0"/>
        </a:p>
      </dgm:t>
    </dgm:pt>
    <dgm:pt modelId="{AFAA14FC-437F-4E94-BCA4-5C93B32566C1}" type="parTrans" cxnId="{A4157CCC-7F25-4005-9640-97D38D60BC42}">
      <dgm:prSet/>
      <dgm:spPr/>
      <dgm:t>
        <a:bodyPr/>
        <a:lstStyle/>
        <a:p>
          <a:endParaRPr lang="de-AT"/>
        </a:p>
      </dgm:t>
    </dgm:pt>
    <dgm:pt modelId="{F83E7185-63AA-4112-A7F4-86098DDD041D}" type="sibTrans" cxnId="{A4157CCC-7F25-4005-9640-97D38D60BC42}">
      <dgm:prSet/>
      <dgm:spPr/>
      <dgm:t>
        <a:bodyPr/>
        <a:lstStyle/>
        <a:p>
          <a:endParaRPr lang="de-AT"/>
        </a:p>
      </dgm:t>
    </dgm:pt>
    <dgm:pt modelId="{CB69A978-C14C-4A31-A711-BFD3C0BF8D5E}" type="pres">
      <dgm:prSet presAssocID="{B768C9EC-03C7-4C20-8E95-C083C0018ABC}" presName="Name0" presStyleCnt="0">
        <dgm:presLayoutVars>
          <dgm:chMax val="1"/>
          <dgm:dir/>
          <dgm:animLvl val="ctr"/>
          <dgm:resizeHandles val="exact"/>
        </dgm:presLayoutVars>
      </dgm:prSet>
      <dgm:spPr/>
      <dgm:t>
        <a:bodyPr/>
        <a:lstStyle/>
        <a:p>
          <a:endParaRPr lang="bs-Latn-BA"/>
        </a:p>
      </dgm:t>
    </dgm:pt>
    <dgm:pt modelId="{D7065325-D245-41B8-B5FA-A17722C2BBDF}" type="pres">
      <dgm:prSet presAssocID="{F1F84ACE-21F2-4767-890A-E178CFE988CF}" presName="centerShape" presStyleLbl="node0" presStyleIdx="0" presStyleCnt="1"/>
      <dgm:spPr/>
      <dgm:t>
        <a:bodyPr/>
        <a:lstStyle/>
        <a:p>
          <a:endParaRPr lang="bs-Latn-BA"/>
        </a:p>
      </dgm:t>
    </dgm:pt>
    <dgm:pt modelId="{A9A50A3A-4D19-4602-B8A5-BD2076CF8366}" type="pres">
      <dgm:prSet presAssocID="{7AF72D4A-A598-47AE-BFDB-096C9310A39A}" presName="node" presStyleLbl="node1" presStyleIdx="0" presStyleCnt="5">
        <dgm:presLayoutVars>
          <dgm:bulletEnabled val="1"/>
        </dgm:presLayoutVars>
      </dgm:prSet>
      <dgm:spPr/>
      <dgm:t>
        <a:bodyPr/>
        <a:lstStyle/>
        <a:p>
          <a:endParaRPr lang="bs-Latn-BA"/>
        </a:p>
      </dgm:t>
    </dgm:pt>
    <dgm:pt modelId="{8AF95888-4F49-4BA9-8610-4DE3BA0633D6}" type="pres">
      <dgm:prSet presAssocID="{7AF72D4A-A598-47AE-BFDB-096C9310A39A}" presName="dummy" presStyleCnt="0"/>
      <dgm:spPr/>
    </dgm:pt>
    <dgm:pt modelId="{E666875B-061C-4DD1-B609-B7C47B2E76CC}" type="pres">
      <dgm:prSet presAssocID="{780DABDC-0CBA-4560-B872-99B5BFDAAB0C}" presName="sibTrans" presStyleLbl="sibTrans2D1" presStyleIdx="0" presStyleCnt="5"/>
      <dgm:spPr/>
      <dgm:t>
        <a:bodyPr/>
        <a:lstStyle/>
        <a:p>
          <a:endParaRPr lang="bs-Latn-BA"/>
        </a:p>
      </dgm:t>
    </dgm:pt>
    <dgm:pt modelId="{3B0B1489-A76B-4EE4-92EB-D7C1F1F9BB4D}" type="pres">
      <dgm:prSet presAssocID="{F6004C2E-B908-464B-AA41-47AF9FEB8F81}" presName="node" presStyleLbl="node1" presStyleIdx="1" presStyleCnt="5">
        <dgm:presLayoutVars>
          <dgm:bulletEnabled val="1"/>
        </dgm:presLayoutVars>
      </dgm:prSet>
      <dgm:spPr/>
      <dgm:t>
        <a:bodyPr/>
        <a:lstStyle/>
        <a:p>
          <a:endParaRPr lang="bs-Latn-BA"/>
        </a:p>
      </dgm:t>
    </dgm:pt>
    <dgm:pt modelId="{2F814A8E-9881-47B6-B03D-77A92DF49E79}" type="pres">
      <dgm:prSet presAssocID="{F6004C2E-B908-464B-AA41-47AF9FEB8F81}" presName="dummy" presStyleCnt="0"/>
      <dgm:spPr/>
    </dgm:pt>
    <dgm:pt modelId="{81A5EC9D-7D3D-434D-BC49-9432DCE5EDA8}" type="pres">
      <dgm:prSet presAssocID="{50A66868-5590-406C-AE7D-9CF2D0986CC1}" presName="sibTrans" presStyleLbl="sibTrans2D1" presStyleIdx="1" presStyleCnt="5"/>
      <dgm:spPr/>
      <dgm:t>
        <a:bodyPr/>
        <a:lstStyle/>
        <a:p>
          <a:endParaRPr lang="bs-Latn-BA"/>
        </a:p>
      </dgm:t>
    </dgm:pt>
    <dgm:pt modelId="{169717D6-2C34-4E35-BF29-7B81D3A8BC04}" type="pres">
      <dgm:prSet presAssocID="{802E6BC5-561F-4B51-A95C-1D8C8C5E195A}" presName="node" presStyleLbl="node1" presStyleIdx="2" presStyleCnt="5">
        <dgm:presLayoutVars>
          <dgm:bulletEnabled val="1"/>
        </dgm:presLayoutVars>
      </dgm:prSet>
      <dgm:spPr/>
      <dgm:t>
        <a:bodyPr/>
        <a:lstStyle/>
        <a:p>
          <a:endParaRPr lang="bs-Latn-BA"/>
        </a:p>
      </dgm:t>
    </dgm:pt>
    <dgm:pt modelId="{33A1D1A6-9320-473E-A287-E31CDAFB3A15}" type="pres">
      <dgm:prSet presAssocID="{802E6BC5-561F-4B51-A95C-1D8C8C5E195A}" presName="dummy" presStyleCnt="0"/>
      <dgm:spPr/>
    </dgm:pt>
    <dgm:pt modelId="{313E7BDD-D392-430A-834E-7D7274AAE979}" type="pres">
      <dgm:prSet presAssocID="{7DB2CD27-DF6F-4095-89EE-9CD84BBEDFA5}" presName="sibTrans" presStyleLbl="sibTrans2D1" presStyleIdx="2" presStyleCnt="5"/>
      <dgm:spPr/>
      <dgm:t>
        <a:bodyPr/>
        <a:lstStyle/>
        <a:p>
          <a:endParaRPr lang="bs-Latn-BA"/>
        </a:p>
      </dgm:t>
    </dgm:pt>
    <dgm:pt modelId="{9C6EEBAB-BE39-40D2-A230-3A3606318B56}" type="pres">
      <dgm:prSet presAssocID="{398291BD-9B32-4841-9FE1-032B33C94380}" presName="node" presStyleLbl="node1" presStyleIdx="3" presStyleCnt="5">
        <dgm:presLayoutVars>
          <dgm:bulletEnabled val="1"/>
        </dgm:presLayoutVars>
      </dgm:prSet>
      <dgm:spPr/>
      <dgm:t>
        <a:bodyPr/>
        <a:lstStyle/>
        <a:p>
          <a:endParaRPr lang="bs-Latn-BA"/>
        </a:p>
      </dgm:t>
    </dgm:pt>
    <dgm:pt modelId="{EDAEEC92-24A1-43EE-A773-B8F074E99A8C}" type="pres">
      <dgm:prSet presAssocID="{398291BD-9B32-4841-9FE1-032B33C94380}" presName="dummy" presStyleCnt="0"/>
      <dgm:spPr/>
    </dgm:pt>
    <dgm:pt modelId="{D5DB7BC1-1E3F-4FA4-A559-472E17698FB6}" type="pres">
      <dgm:prSet presAssocID="{F83E7185-63AA-4112-A7F4-86098DDD041D}" presName="sibTrans" presStyleLbl="sibTrans2D1" presStyleIdx="3" presStyleCnt="5"/>
      <dgm:spPr/>
      <dgm:t>
        <a:bodyPr/>
        <a:lstStyle/>
        <a:p>
          <a:endParaRPr lang="bs-Latn-BA"/>
        </a:p>
      </dgm:t>
    </dgm:pt>
    <dgm:pt modelId="{245249C0-0E32-4A30-8FEF-13FA1503B301}" type="pres">
      <dgm:prSet presAssocID="{58126657-CBDE-4843-9FDA-2698A20C133A}" presName="node" presStyleLbl="node1" presStyleIdx="4" presStyleCnt="5">
        <dgm:presLayoutVars>
          <dgm:bulletEnabled val="1"/>
        </dgm:presLayoutVars>
      </dgm:prSet>
      <dgm:spPr/>
      <dgm:t>
        <a:bodyPr/>
        <a:lstStyle/>
        <a:p>
          <a:endParaRPr lang="bs-Latn-BA"/>
        </a:p>
      </dgm:t>
    </dgm:pt>
    <dgm:pt modelId="{BFAD6D6C-845D-4367-BB5D-188D540A5BC3}" type="pres">
      <dgm:prSet presAssocID="{58126657-CBDE-4843-9FDA-2698A20C133A}" presName="dummy" presStyleCnt="0"/>
      <dgm:spPr/>
    </dgm:pt>
    <dgm:pt modelId="{6CA9EF78-B49C-4C88-ACD5-43ACB7127FBE}" type="pres">
      <dgm:prSet presAssocID="{169D34C3-E463-4582-A28A-9358E7122689}" presName="sibTrans" presStyleLbl="sibTrans2D1" presStyleIdx="4" presStyleCnt="5"/>
      <dgm:spPr/>
      <dgm:t>
        <a:bodyPr/>
        <a:lstStyle/>
        <a:p>
          <a:endParaRPr lang="bs-Latn-BA"/>
        </a:p>
      </dgm:t>
    </dgm:pt>
  </dgm:ptLst>
  <dgm:cxnLst>
    <dgm:cxn modelId="{08B12132-3254-4E39-A8EF-D6AEB4672D3E}" srcId="{F1F84ACE-21F2-4767-890A-E178CFE988CF}" destId="{802E6BC5-561F-4B51-A95C-1D8C8C5E195A}" srcOrd="2" destOrd="0" parTransId="{5BAAB20D-2632-431F-AAC8-B97B46918D21}" sibTransId="{7DB2CD27-DF6F-4095-89EE-9CD84BBEDFA5}"/>
    <dgm:cxn modelId="{C76C4D5F-30FB-42C6-9656-3C77AD8ACA85}" type="presOf" srcId="{F6004C2E-B908-464B-AA41-47AF9FEB8F81}" destId="{3B0B1489-A76B-4EE4-92EB-D7C1F1F9BB4D}" srcOrd="0" destOrd="0" presId="urn:microsoft.com/office/officeart/2005/8/layout/radial6"/>
    <dgm:cxn modelId="{7E13E053-3B43-46F7-B721-D27CC053E5A5}" type="presOf" srcId="{50A66868-5590-406C-AE7D-9CF2D0986CC1}" destId="{81A5EC9D-7D3D-434D-BC49-9432DCE5EDA8}" srcOrd="0" destOrd="0" presId="urn:microsoft.com/office/officeart/2005/8/layout/radial6"/>
    <dgm:cxn modelId="{805A8D0F-5375-4EEF-9D22-EDA4FBD9A428}" type="presOf" srcId="{780DABDC-0CBA-4560-B872-99B5BFDAAB0C}" destId="{E666875B-061C-4DD1-B609-B7C47B2E76CC}" srcOrd="0" destOrd="0" presId="urn:microsoft.com/office/officeart/2005/8/layout/radial6"/>
    <dgm:cxn modelId="{B4C93C59-4059-46E0-8E71-87BCFAE92C82}" type="presOf" srcId="{B768C9EC-03C7-4C20-8E95-C083C0018ABC}" destId="{CB69A978-C14C-4A31-A711-BFD3C0BF8D5E}" srcOrd="0" destOrd="0" presId="urn:microsoft.com/office/officeart/2005/8/layout/radial6"/>
    <dgm:cxn modelId="{C34D30EB-D170-4A3B-9860-EADC9DECCBF7}" srcId="{F1F84ACE-21F2-4767-890A-E178CFE988CF}" destId="{58126657-CBDE-4843-9FDA-2698A20C133A}" srcOrd="4" destOrd="0" parTransId="{D2E38E77-EEEF-4676-9920-8C67BD097099}" sibTransId="{169D34C3-E463-4582-A28A-9358E7122689}"/>
    <dgm:cxn modelId="{917DD26E-1404-47E9-9AB1-BE34881E869D}" srcId="{F1F84ACE-21F2-4767-890A-E178CFE988CF}" destId="{7AF72D4A-A598-47AE-BFDB-096C9310A39A}" srcOrd="0" destOrd="0" parTransId="{081EA63F-953C-4C55-99C4-DB4991268A3E}" sibTransId="{780DABDC-0CBA-4560-B872-99B5BFDAAB0C}"/>
    <dgm:cxn modelId="{A4157CCC-7F25-4005-9640-97D38D60BC42}" srcId="{F1F84ACE-21F2-4767-890A-E178CFE988CF}" destId="{398291BD-9B32-4841-9FE1-032B33C94380}" srcOrd="3" destOrd="0" parTransId="{AFAA14FC-437F-4E94-BCA4-5C93B32566C1}" sibTransId="{F83E7185-63AA-4112-A7F4-86098DDD041D}"/>
    <dgm:cxn modelId="{733550EF-69E3-46E1-BE04-99DC4A575F2C}" type="presOf" srcId="{7AF72D4A-A598-47AE-BFDB-096C9310A39A}" destId="{A9A50A3A-4D19-4602-B8A5-BD2076CF8366}" srcOrd="0" destOrd="0" presId="urn:microsoft.com/office/officeart/2005/8/layout/radial6"/>
    <dgm:cxn modelId="{63E4DA44-EE76-45A5-A183-D7BF4DC56D6C}" type="presOf" srcId="{802E6BC5-561F-4B51-A95C-1D8C8C5E195A}" destId="{169717D6-2C34-4E35-BF29-7B81D3A8BC04}" srcOrd="0" destOrd="0" presId="urn:microsoft.com/office/officeart/2005/8/layout/radial6"/>
    <dgm:cxn modelId="{94B6D158-47A9-44BF-B7FA-B9492A20931A}" type="presOf" srcId="{169D34C3-E463-4582-A28A-9358E7122689}" destId="{6CA9EF78-B49C-4C88-ACD5-43ACB7127FBE}" srcOrd="0" destOrd="0" presId="urn:microsoft.com/office/officeart/2005/8/layout/radial6"/>
    <dgm:cxn modelId="{769E86C0-7987-4F17-BAD0-C4F7F569D52F}" srcId="{F1F84ACE-21F2-4767-890A-E178CFE988CF}" destId="{F6004C2E-B908-464B-AA41-47AF9FEB8F81}" srcOrd="1" destOrd="0" parTransId="{CE876BBD-D038-4778-B62E-4961663BC875}" sibTransId="{50A66868-5590-406C-AE7D-9CF2D0986CC1}"/>
    <dgm:cxn modelId="{AD1E2F98-FEDD-433C-BC18-0FAC67437DB4}" srcId="{B768C9EC-03C7-4C20-8E95-C083C0018ABC}" destId="{F1F84ACE-21F2-4767-890A-E178CFE988CF}" srcOrd="0" destOrd="0" parTransId="{E23030C1-DC73-4F8B-993B-8801E1D422DF}" sibTransId="{49540A7A-4ADC-4B7B-930C-DECA9B975F71}"/>
    <dgm:cxn modelId="{8B504C28-3EC7-4C00-B5D6-8FF278DD2735}" type="presOf" srcId="{F83E7185-63AA-4112-A7F4-86098DDD041D}" destId="{D5DB7BC1-1E3F-4FA4-A559-472E17698FB6}" srcOrd="0" destOrd="0" presId="urn:microsoft.com/office/officeart/2005/8/layout/radial6"/>
    <dgm:cxn modelId="{9A9B23AE-C627-468F-88A0-A1B2D9768442}" type="presOf" srcId="{7DB2CD27-DF6F-4095-89EE-9CD84BBEDFA5}" destId="{313E7BDD-D392-430A-834E-7D7274AAE979}" srcOrd="0" destOrd="0" presId="urn:microsoft.com/office/officeart/2005/8/layout/radial6"/>
    <dgm:cxn modelId="{04E4751E-6B94-4030-B23F-9EE775BD1874}" type="presOf" srcId="{58126657-CBDE-4843-9FDA-2698A20C133A}" destId="{245249C0-0E32-4A30-8FEF-13FA1503B301}" srcOrd="0" destOrd="0" presId="urn:microsoft.com/office/officeart/2005/8/layout/radial6"/>
    <dgm:cxn modelId="{B3B3678C-E7F4-4100-8DE1-7AD5570F4568}" type="presOf" srcId="{F1F84ACE-21F2-4767-890A-E178CFE988CF}" destId="{D7065325-D245-41B8-B5FA-A17722C2BBDF}" srcOrd="0" destOrd="0" presId="urn:microsoft.com/office/officeart/2005/8/layout/radial6"/>
    <dgm:cxn modelId="{1304144F-2B74-436D-8440-53017248A412}" type="presOf" srcId="{398291BD-9B32-4841-9FE1-032B33C94380}" destId="{9C6EEBAB-BE39-40D2-A230-3A3606318B56}" srcOrd="0" destOrd="0" presId="urn:microsoft.com/office/officeart/2005/8/layout/radial6"/>
    <dgm:cxn modelId="{486136FD-2354-439A-A89A-F0FB05EB1409}" type="presParOf" srcId="{CB69A978-C14C-4A31-A711-BFD3C0BF8D5E}" destId="{D7065325-D245-41B8-B5FA-A17722C2BBDF}" srcOrd="0" destOrd="0" presId="urn:microsoft.com/office/officeart/2005/8/layout/radial6"/>
    <dgm:cxn modelId="{E2FAE3B2-FEE6-4495-9CA4-62B0B2BABAB7}" type="presParOf" srcId="{CB69A978-C14C-4A31-A711-BFD3C0BF8D5E}" destId="{A9A50A3A-4D19-4602-B8A5-BD2076CF8366}" srcOrd="1" destOrd="0" presId="urn:microsoft.com/office/officeart/2005/8/layout/radial6"/>
    <dgm:cxn modelId="{6290B20D-86CB-47BE-8A49-D8F10F433667}" type="presParOf" srcId="{CB69A978-C14C-4A31-A711-BFD3C0BF8D5E}" destId="{8AF95888-4F49-4BA9-8610-4DE3BA0633D6}" srcOrd="2" destOrd="0" presId="urn:microsoft.com/office/officeart/2005/8/layout/radial6"/>
    <dgm:cxn modelId="{E6EA72FB-BF3C-4068-8C1D-CAE9ACA85288}" type="presParOf" srcId="{CB69A978-C14C-4A31-A711-BFD3C0BF8D5E}" destId="{E666875B-061C-4DD1-B609-B7C47B2E76CC}" srcOrd="3" destOrd="0" presId="urn:microsoft.com/office/officeart/2005/8/layout/radial6"/>
    <dgm:cxn modelId="{0D4D6496-F8E5-4E36-81BD-4C36943E85F5}" type="presParOf" srcId="{CB69A978-C14C-4A31-A711-BFD3C0BF8D5E}" destId="{3B0B1489-A76B-4EE4-92EB-D7C1F1F9BB4D}" srcOrd="4" destOrd="0" presId="urn:microsoft.com/office/officeart/2005/8/layout/radial6"/>
    <dgm:cxn modelId="{229477E8-E00B-42CE-BF42-7E83FDF95DB8}" type="presParOf" srcId="{CB69A978-C14C-4A31-A711-BFD3C0BF8D5E}" destId="{2F814A8E-9881-47B6-B03D-77A92DF49E79}" srcOrd="5" destOrd="0" presId="urn:microsoft.com/office/officeart/2005/8/layout/radial6"/>
    <dgm:cxn modelId="{0D74F38C-D266-41E5-B1C3-D25B8045A021}" type="presParOf" srcId="{CB69A978-C14C-4A31-A711-BFD3C0BF8D5E}" destId="{81A5EC9D-7D3D-434D-BC49-9432DCE5EDA8}" srcOrd="6" destOrd="0" presId="urn:microsoft.com/office/officeart/2005/8/layout/radial6"/>
    <dgm:cxn modelId="{E89A7C74-9EB3-4C8E-93E2-D1E2FC43D22E}" type="presParOf" srcId="{CB69A978-C14C-4A31-A711-BFD3C0BF8D5E}" destId="{169717D6-2C34-4E35-BF29-7B81D3A8BC04}" srcOrd="7" destOrd="0" presId="urn:microsoft.com/office/officeart/2005/8/layout/radial6"/>
    <dgm:cxn modelId="{BCB42686-E100-40A6-9E92-100180ACE196}" type="presParOf" srcId="{CB69A978-C14C-4A31-A711-BFD3C0BF8D5E}" destId="{33A1D1A6-9320-473E-A287-E31CDAFB3A15}" srcOrd="8" destOrd="0" presId="urn:microsoft.com/office/officeart/2005/8/layout/radial6"/>
    <dgm:cxn modelId="{792FB4B9-7878-46C5-9EDA-C12197C88B84}" type="presParOf" srcId="{CB69A978-C14C-4A31-A711-BFD3C0BF8D5E}" destId="{313E7BDD-D392-430A-834E-7D7274AAE979}" srcOrd="9" destOrd="0" presId="urn:microsoft.com/office/officeart/2005/8/layout/radial6"/>
    <dgm:cxn modelId="{1A92BD60-E0D5-4CEB-A896-BFFB9F501DB0}" type="presParOf" srcId="{CB69A978-C14C-4A31-A711-BFD3C0BF8D5E}" destId="{9C6EEBAB-BE39-40D2-A230-3A3606318B56}" srcOrd="10" destOrd="0" presId="urn:microsoft.com/office/officeart/2005/8/layout/radial6"/>
    <dgm:cxn modelId="{F96C2E64-B71F-4073-9DAD-B8DB431951EC}" type="presParOf" srcId="{CB69A978-C14C-4A31-A711-BFD3C0BF8D5E}" destId="{EDAEEC92-24A1-43EE-A773-B8F074E99A8C}" srcOrd="11" destOrd="0" presId="urn:microsoft.com/office/officeart/2005/8/layout/radial6"/>
    <dgm:cxn modelId="{80516EC0-58D4-41A2-AF52-95C697CDF1B2}" type="presParOf" srcId="{CB69A978-C14C-4A31-A711-BFD3C0BF8D5E}" destId="{D5DB7BC1-1E3F-4FA4-A559-472E17698FB6}" srcOrd="12" destOrd="0" presId="urn:microsoft.com/office/officeart/2005/8/layout/radial6"/>
    <dgm:cxn modelId="{1DBEECF7-2B0A-4C19-A5C6-9D6C20895375}" type="presParOf" srcId="{CB69A978-C14C-4A31-A711-BFD3C0BF8D5E}" destId="{245249C0-0E32-4A30-8FEF-13FA1503B301}" srcOrd="13" destOrd="0" presId="urn:microsoft.com/office/officeart/2005/8/layout/radial6"/>
    <dgm:cxn modelId="{8048BC28-2C0D-47DE-930C-380AE47B7F9A}" type="presParOf" srcId="{CB69A978-C14C-4A31-A711-BFD3C0BF8D5E}" destId="{BFAD6D6C-845D-4367-BB5D-188D540A5BC3}" srcOrd="14" destOrd="0" presId="urn:microsoft.com/office/officeart/2005/8/layout/radial6"/>
    <dgm:cxn modelId="{96368FD4-3BC1-48E9-B74B-0E3E600B9EC4}" type="presParOf" srcId="{CB69A978-C14C-4A31-A711-BFD3C0BF8D5E}" destId="{6CA9EF78-B49C-4C88-ACD5-43ACB7127FBE}" srcOrd="15"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EAC99A46-CB45-4194-B01F-2F23617610C2}" type="doc">
      <dgm:prSet loTypeId="urn:microsoft.com/office/officeart/2009/3/layout/SubStepProcess" loCatId="process" qsTypeId="urn:microsoft.com/office/officeart/2005/8/quickstyle/simple1" qsCatId="simple" csTypeId="urn:microsoft.com/office/officeart/2005/8/colors/accent1_2" csCatId="accent1" phldr="1"/>
      <dgm:spPr/>
      <dgm:t>
        <a:bodyPr/>
        <a:lstStyle/>
        <a:p>
          <a:endParaRPr lang="de-AT"/>
        </a:p>
      </dgm:t>
    </dgm:pt>
    <dgm:pt modelId="{AF23E204-9775-4823-A8B3-2930A15E7F05}">
      <dgm:prSet phldrT="[Text]"/>
      <dgm:spPr/>
      <dgm:t>
        <a:bodyPr/>
        <a:lstStyle/>
        <a:p>
          <a:r>
            <a:rPr lang="de-DE" dirty="0" err="1"/>
            <a:t>sudac</a:t>
          </a:r>
          <a:endParaRPr lang="de-AT" dirty="0"/>
        </a:p>
      </dgm:t>
    </dgm:pt>
    <dgm:pt modelId="{D4A994F2-BD71-426B-A54B-8214B68F9C2D}" type="parTrans" cxnId="{239C2A28-1962-400F-B770-15DCBB6857C2}">
      <dgm:prSet/>
      <dgm:spPr/>
      <dgm:t>
        <a:bodyPr/>
        <a:lstStyle/>
        <a:p>
          <a:endParaRPr lang="de-AT"/>
        </a:p>
      </dgm:t>
    </dgm:pt>
    <dgm:pt modelId="{84942CFB-C124-4B7F-A6BC-51FF569E0EED}" type="sibTrans" cxnId="{239C2A28-1962-400F-B770-15DCBB6857C2}">
      <dgm:prSet/>
      <dgm:spPr/>
      <dgm:t>
        <a:bodyPr/>
        <a:lstStyle/>
        <a:p>
          <a:endParaRPr lang="de-AT"/>
        </a:p>
      </dgm:t>
    </dgm:pt>
    <dgm:pt modelId="{F7AD739B-A627-49C3-B379-FED7CD2287E1}">
      <dgm:prSet phldrT="[Text]"/>
      <dgm:spPr/>
      <dgm:t>
        <a:bodyPr/>
        <a:lstStyle/>
        <a:p>
          <a:r>
            <a:rPr lang="de-DE" dirty="0"/>
            <a:t>WEB - ERV</a:t>
          </a:r>
          <a:endParaRPr lang="de-AT" dirty="0"/>
        </a:p>
      </dgm:t>
    </dgm:pt>
    <dgm:pt modelId="{C614034F-5369-4C79-8BB1-266AB7D81F4C}" type="parTrans" cxnId="{835D16AE-35C1-42ED-A637-98ADB62B77A3}">
      <dgm:prSet/>
      <dgm:spPr/>
      <dgm:t>
        <a:bodyPr/>
        <a:lstStyle/>
        <a:p>
          <a:endParaRPr lang="de-AT"/>
        </a:p>
      </dgm:t>
    </dgm:pt>
    <dgm:pt modelId="{A9552460-3BB2-425F-A2CC-9A57BAE8416E}" type="sibTrans" cxnId="{835D16AE-35C1-42ED-A637-98ADB62B77A3}">
      <dgm:prSet/>
      <dgm:spPr/>
      <dgm:t>
        <a:bodyPr/>
        <a:lstStyle/>
        <a:p>
          <a:endParaRPr lang="de-AT"/>
        </a:p>
      </dgm:t>
    </dgm:pt>
    <dgm:pt modelId="{CD7D4919-F1CB-4180-AFB3-D664022B4909}">
      <dgm:prSet phldrT="[Text]"/>
      <dgm:spPr/>
      <dgm:t>
        <a:bodyPr/>
        <a:lstStyle/>
        <a:p>
          <a:r>
            <a:rPr lang="de-DE" dirty="0"/>
            <a:t>odvjetnik</a:t>
          </a:r>
          <a:endParaRPr lang="de-AT" dirty="0"/>
        </a:p>
      </dgm:t>
    </dgm:pt>
    <dgm:pt modelId="{89A12EF4-06A1-4517-AA6C-AE4314F8415A}" type="parTrans" cxnId="{9D456594-4464-4AA8-8CDA-D05868D9A38C}">
      <dgm:prSet/>
      <dgm:spPr/>
      <dgm:t>
        <a:bodyPr/>
        <a:lstStyle/>
        <a:p>
          <a:endParaRPr lang="de-AT"/>
        </a:p>
      </dgm:t>
    </dgm:pt>
    <dgm:pt modelId="{1DFBE5A9-C4B5-476F-B135-24853A3D72D3}" type="sibTrans" cxnId="{9D456594-4464-4AA8-8CDA-D05868D9A38C}">
      <dgm:prSet/>
      <dgm:spPr/>
      <dgm:t>
        <a:bodyPr/>
        <a:lstStyle/>
        <a:p>
          <a:endParaRPr lang="de-AT"/>
        </a:p>
      </dgm:t>
    </dgm:pt>
    <dgm:pt modelId="{054DFD91-080A-4E3E-BE51-3A1BB8DCD2D6}" type="pres">
      <dgm:prSet presAssocID="{EAC99A46-CB45-4194-B01F-2F23617610C2}" presName="Name0" presStyleCnt="0">
        <dgm:presLayoutVars>
          <dgm:chMax val="7"/>
          <dgm:dir/>
          <dgm:animOne val="branch"/>
        </dgm:presLayoutVars>
      </dgm:prSet>
      <dgm:spPr/>
      <dgm:t>
        <a:bodyPr/>
        <a:lstStyle/>
        <a:p>
          <a:endParaRPr lang="bs-Latn-BA"/>
        </a:p>
      </dgm:t>
    </dgm:pt>
    <dgm:pt modelId="{F87EEFD8-02A7-4742-9DFE-39DEC5BC241D}" type="pres">
      <dgm:prSet presAssocID="{AF23E204-9775-4823-A8B3-2930A15E7F05}" presName="parTx1" presStyleLbl="node1" presStyleIdx="0" presStyleCnt="2"/>
      <dgm:spPr/>
      <dgm:t>
        <a:bodyPr/>
        <a:lstStyle/>
        <a:p>
          <a:endParaRPr lang="bs-Latn-BA"/>
        </a:p>
      </dgm:t>
    </dgm:pt>
    <dgm:pt modelId="{D1AC091E-0896-46DF-8622-A778BC12F304}" type="pres">
      <dgm:prSet presAssocID="{AF23E204-9775-4823-A8B3-2930A15E7F05}" presName="spPre1" presStyleCnt="0"/>
      <dgm:spPr/>
    </dgm:pt>
    <dgm:pt modelId="{84602CF9-4BC1-464C-9BE3-6963E99933E0}" type="pres">
      <dgm:prSet presAssocID="{AF23E204-9775-4823-A8B3-2930A15E7F05}" presName="chLin1" presStyleCnt="0"/>
      <dgm:spPr/>
    </dgm:pt>
    <dgm:pt modelId="{510E0073-6157-474B-8E9C-DCD8F7A76CBE}" type="pres">
      <dgm:prSet presAssocID="{C614034F-5369-4C79-8BB1-266AB7D81F4C}" presName="Name11" presStyleLbl="parChTrans1D1" presStyleIdx="0" presStyleCnt="4"/>
      <dgm:spPr/>
    </dgm:pt>
    <dgm:pt modelId="{D0BEBF8D-CD3C-4F6C-8754-D2B48A78F1C6}" type="pres">
      <dgm:prSet presAssocID="{C614034F-5369-4C79-8BB1-266AB7D81F4C}" presName="Name31" presStyleLbl="parChTrans1D1" presStyleIdx="1" presStyleCnt="4"/>
      <dgm:spPr/>
    </dgm:pt>
    <dgm:pt modelId="{431497D3-D16C-4944-B949-C5AF88C53767}" type="pres">
      <dgm:prSet presAssocID="{F7AD739B-A627-49C3-B379-FED7CD2287E1}" presName="top1" presStyleCnt="0"/>
      <dgm:spPr/>
    </dgm:pt>
    <dgm:pt modelId="{E706E2F8-6C4F-4799-93AE-B45683E30A78}" type="pres">
      <dgm:prSet presAssocID="{F7AD739B-A627-49C3-B379-FED7CD2287E1}" presName="txAndLines1" presStyleCnt="0"/>
      <dgm:spPr/>
    </dgm:pt>
    <dgm:pt modelId="{E54A9AE7-05DB-4AE7-B8A7-97539BF21A37}" type="pres">
      <dgm:prSet presAssocID="{F7AD739B-A627-49C3-B379-FED7CD2287E1}" presName="anchor1" presStyleCnt="0"/>
      <dgm:spPr/>
    </dgm:pt>
    <dgm:pt modelId="{DB6C9558-592F-44BB-B284-2EC6E3B9576B}" type="pres">
      <dgm:prSet presAssocID="{F7AD739B-A627-49C3-B379-FED7CD2287E1}" presName="backup1" presStyleCnt="0"/>
      <dgm:spPr/>
    </dgm:pt>
    <dgm:pt modelId="{34ADF586-72BA-4957-8914-7BE5DF66DA42}" type="pres">
      <dgm:prSet presAssocID="{F7AD739B-A627-49C3-B379-FED7CD2287E1}" presName="preLine1" presStyleLbl="parChTrans1D1" presStyleIdx="2" presStyleCnt="4"/>
      <dgm:spPr/>
    </dgm:pt>
    <dgm:pt modelId="{28F45768-A085-4FDF-BE48-0A76BFB5F6B3}" type="pres">
      <dgm:prSet presAssocID="{F7AD739B-A627-49C3-B379-FED7CD2287E1}" presName="desTx1" presStyleLbl="revTx" presStyleIdx="0" presStyleCnt="0">
        <dgm:presLayoutVars>
          <dgm:bulletEnabled val="1"/>
        </dgm:presLayoutVars>
      </dgm:prSet>
      <dgm:spPr/>
      <dgm:t>
        <a:bodyPr/>
        <a:lstStyle/>
        <a:p>
          <a:endParaRPr lang="bs-Latn-BA"/>
        </a:p>
      </dgm:t>
    </dgm:pt>
    <dgm:pt modelId="{33B5AE27-8DB5-4018-A52F-948837989915}" type="pres">
      <dgm:prSet presAssocID="{F7AD739B-A627-49C3-B379-FED7CD2287E1}" presName="postLine1" presStyleLbl="parChTrans1D1" presStyleIdx="3" presStyleCnt="4"/>
      <dgm:spPr/>
    </dgm:pt>
    <dgm:pt modelId="{F25497A6-060E-4809-A447-D2D8121098F4}" type="pres">
      <dgm:prSet presAssocID="{AF23E204-9775-4823-A8B3-2930A15E7F05}" presName="spPost1" presStyleCnt="0"/>
      <dgm:spPr/>
    </dgm:pt>
    <dgm:pt modelId="{1FD2EB3E-BA1F-4058-A496-424C1C18D886}" type="pres">
      <dgm:prSet presAssocID="{CD7D4919-F1CB-4180-AFB3-D664022B4909}" presName="parTx2" presStyleLbl="node1" presStyleIdx="1" presStyleCnt="2"/>
      <dgm:spPr/>
      <dgm:t>
        <a:bodyPr/>
        <a:lstStyle/>
        <a:p>
          <a:endParaRPr lang="bs-Latn-BA"/>
        </a:p>
      </dgm:t>
    </dgm:pt>
  </dgm:ptLst>
  <dgm:cxnLst>
    <dgm:cxn modelId="{239C2A28-1962-400F-B770-15DCBB6857C2}" srcId="{EAC99A46-CB45-4194-B01F-2F23617610C2}" destId="{AF23E204-9775-4823-A8B3-2930A15E7F05}" srcOrd="0" destOrd="0" parTransId="{D4A994F2-BD71-426B-A54B-8214B68F9C2D}" sibTransId="{84942CFB-C124-4B7F-A6BC-51FF569E0EED}"/>
    <dgm:cxn modelId="{7BA20880-B23E-4455-8F9F-9F85941B0F7F}" type="presOf" srcId="{F7AD739B-A627-49C3-B379-FED7CD2287E1}" destId="{28F45768-A085-4FDF-BE48-0A76BFB5F6B3}" srcOrd="0" destOrd="0" presId="urn:microsoft.com/office/officeart/2009/3/layout/SubStepProcess"/>
    <dgm:cxn modelId="{E809906F-8047-43A4-9586-2D29DD574D61}" type="presOf" srcId="{EAC99A46-CB45-4194-B01F-2F23617610C2}" destId="{054DFD91-080A-4E3E-BE51-3A1BB8DCD2D6}" srcOrd="0" destOrd="0" presId="urn:microsoft.com/office/officeart/2009/3/layout/SubStepProcess"/>
    <dgm:cxn modelId="{835D16AE-35C1-42ED-A637-98ADB62B77A3}" srcId="{AF23E204-9775-4823-A8B3-2930A15E7F05}" destId="{F7AD739B-A627-49C3-B379-FED7CD2287E1}" srcOrd="0" destOrd="0" parTransId="{C614034F-5369-4C79-8BB1-266AB7D81F4C}" sibTransId="{A9552460-3BB2-425F-A2CC-9A57BAE8416E}"/>
    <dgm:cxn modelId="{1E08E7EA-68ED-4776-B84C-31354D937272}" type="presOf" srcId="{CD7D4919-F1CB-4180-AFB3-D664022B4909}" destId="{1FD2EB3E-BA1F-4058-A496-424C1C18D886}" srcOrd="0" destOrd="0" presId="urn:microsoft.com/office/officeart/2009/3/layout/SubStepProcess"/>
    <dgm:cxn modelId="{9D456594-4464-4AA8-8CDA-D05868D9A38C}" srcId="{EAC99A46-CB45-4194-B01F-2F23617610C2}" destId="{CD7D4919-F1CB-4180-AFB3-D664022B4909}" srcOrd="1" destOrd="0" parTransId="{89A12EF4-06A1-4517-AA6C-AE4314F8415A}" sibTransId="{1DFBE5A9-C4B5-476F-B135-24853A3D72D3}"/>
    <dgm:cxn modelId="{D5A7699E-215A-4D2E-9075-0FD084E6AF1B}" type="presOf" srcId="{AF23E204-9775-4823-A8B3-2930A15E7F05}" destId="{F87EEFD8-02A7-4742-9DFE-39DEC5BC241D}" srcOrd="0" destOrd="0" presId="urn:microsoft.com/office/officeart/2009/3/layout/SubStepProcess"/>
    <dgm:cxn modelId="{0E217F8B-0B95-46B6-AB10-4E74E3B80F8E}" type="presParOf" srcId="{054DFD91-080A-4E3E-BE51-3A1BB8DCD2D6}" destId="{F87EEFD8-02A7-4742-9DFE-39DEC5BC241D}" srcOrd="0" destOrd="0" presId="urn:microsoft.com/office/officeart/2009/3/layout/SubStepProcess"/>
    <dgm:cxn modelId="{3A29DA83-A134-4DCB-8A29-6DAF7A6EC283}" type="presParOf" srcId="{054DFD91-080A-4E3E-BE51-3A1BB8DCD2D6}" destId="{D1AC091E-0896-46DF-8622-A778BC12F304}" srcOrd="1" destOrd="0" presId="urn:microsoft.com/office/officeart/2009/3/layout/SubStepProcess"/>
    <dgm:cxn modelId="{624056DD-694E-4B93-A12A-295D1A298F52}" type="presParOf" srcId="{054DFD91-080A-4E3E-BE51-3A1BB8DCD2D6}" destId="{84602CF9-4BC1-464C-9BE3-6963E99933E0}" srcOrd="2" destOrd="0" presId="urn:microsoft.com/office/officeart/2009/3/layout/SubStepProcess"/>
    <dgm:cxn modelId="{1E66BA5E-F5BA-44BE-B331-7A7DC2893429}" type="presParOf" srcId="{84602CF9-4BC1-464C-9BE3-6963E99933E0}" destId="{510E0073-6157-474B-8E9C-DCD8F7A76CBE}" srcOrd="0" destOrd="0" presId="urn:microsoft.com/office/officeart/2009/3/layout/SubStepProcess"/>
    <dgm:cxn modelId="{A1477C64-8075-4942-A9BE-A4FF9F04ADDD}" type="presParOf" srcId="{84602CF9-4BC1-464C-9BE3-6963E99933E0}" destId="{D0BEBF8D-CD3C-4F6C-8754-D2B48A78F1C6}" srcOrd="1" destOrd="0" presId="urn:microsoft.com/office/officeart/2009/3/layout/SubStepProcess"/>
    <dgm:cxn modelId="{EF84F594-FDCB-4635-9086-A22A9C50E2E7}" type="presParOf" srcId="{84602CF9-4BC1-464C-9BE3-6963E99933E0}" destId="{431497D3-D16C-4944-B949-C5AF88C53767}" srcOrd="2" destOrd="0" presId="urn:microsoft.com/office/officeart/2009/3/layout/SubStepProcess"/>
    <dgm:cxn modelId="{A03F2475-0C80-44AE-828E-1084E1CA5A08}" type="presParOf" srcId="{84602CF9-4BC1-464C-9BE3-6963E99933E0}" destId="{E706E2F8-6C4F-4799-93AE-B45683E30A78}" srcOrd="3" destOrd="0" presId="urn:microsoft.com/office/officeart/2009/3/layout/SubStepProcess"/>
    <dgm:cxn modelId="{B9C03308-BBA2-4606-9A82-C9E1DFF6AEEA}" type="presParOf" srcId="{E706E2F8-6C4F-4799-93AE-B45683E30A78}" destId="{E54A9AE7-05DB-4AE7-B8A7-97539BF21A37}" srcOrd="0" destOrd="0" presId="urn:microsoft.com/office/officeart/2009/3/layout/SubStepProcess"/>
    <dgm:cxn modelId="{D2F6BAA1-C0DD-4DF5-B124-BE3A1F38E4BE}" type="presParOf" srcId="{E706E2F8-6C4F-4799-93AE-B45683E30A78}" destId="{DB6C9558-592F-44BB-B284-2EC6E3B9576B}" srcOrd="1" destOrd="0" presId="urn:microsoft.com/office/officeart/2009/3/layout/SubStepProcess"/>
    <dgm:cxn modelId="{08DF1A4A-1395-4FD4-85AE-FCE9B1ABB4D2}" type="presParOf" srcId="{E706E2F8-6C4F-4799-93AE-B45683E30A78}" destId="{34ADF586-72BA-4957-8914-7BE5DF66DA42}" srcOrd="2" destOrd="0" presId="urn:microsoft.com/office/officeart/2009/3/layout/SubStepProcess"/>
    <dgm:cxn modelId="{495D47D8-B017-49CC-88F8-134257E27516}" type="presParOf" srcId="{E706E2F8-6C4F-4799-93AE-B45683E30A78}" destId="{28F45768-A085-4FDF-BE48-0A76BFB5F6B3}" srcOrd="3" destOrd="0" presId="urn:microsoft.com/office/officeart/2009/3/layout/SubStepProcess"/>
    <dgm:cxn modelId="{F0AD2B80-AC67-4015-8A21-0CBA40F1813C}" type="presParOf" srcId="{E706E2F8-6C4F-4799-93AE-B45683E30A78}" destId="{33B5AE27-8DB5-4018-A52F-948837989915}" srcOrd="4" destOrd="0" presId="urn:microsoft.com/office/officeart/2009/3/layout/SubStepProcess"/>
    <dgm:cxn modelId="{BBCC7307-9E7A-4268-8530-5A15755713C9}" type="presParOf" srcId="{054DFD91-080A-4E3E-BE51-3A1BB8DCD2D6}" destId="{F25497A6-060E-4809-A447-D2D8121098F4}" srcOrd="3" destOrd="0" presId="urn:microsoft.com/office/officeart/2009/3/layout/SubStepProcess"/>
    <dgm:cxn modelId="{15E41B8F-EB86-4A43-AE0F-6309D3834FD1}" type="presParOf" srcId="{054DFD91-080A-4E3E-BE51-3A1BB8DCD2D6}" destId="{1FD2EB3E-BA1F-4058-A496-424C1C18D886}" srcOrd="4" destOrd="0" presId="urn:microsoft.com/office/officeart/2009/3/layout/SubStepProcess"/>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C7A6C5A-0EBA-4B2E-8D39-A0E2D7F8ADB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de-AT"/>
        </a:p>
      </dgm:t>
    </dgm:pt>
    <dgm:pt modelId="{C845F6D3-8147-40C0-9E8A-4565269E6BBC}">
      <dgm:prSet phldrT="[Text]"/>
      <dgm:spPr/>
      <dgm:t>
        <a:bodyPr/>
        <a:lstStyle/>
        <a:p>
          <a:r>
            <a:rPr lang="de-DE" dirty="0"/>
            <a:t>nadle</a:t>
          </a:r>
          <a:r>
            <a:rPr lang="de-AT" i="1" dirty="0"/>
            <a:t>ž</a:t>
          </a:r>
          <a:r>
            <a:rPr lang="de-DE" dirty="0" err="1"/>
            <a:t>nost</a:t>
          </a:r>
          <a:r>
            <a:rPr lang="de-DE" dirty="0"/>
            <a:t> </a:t>
          </a:r>
          <a:r>
            <a:rPr lang="de-DE" dirty="0" err="1"/>
            <a:t>sudova</a:t>
          </a:r>
          <a:endParaRPr lang="de-AT" dirty="0"/>
        </a:p>
      </dgm:t>
    </dgm:pt>
    <dgm:pt modelId="{9E71541D-765F-4C17-A8B8-281A07182474}" type="parTrans" cxnId="{09561CD2-C102-42B1-9224-877BF78962FE}">
      <dgm:prSet/>
      <dgm:spPr/>
      <dgm:t>
        <a:bodyPr/>
        <a:lstStyle/>
        <a:p>
          <a:endParaRPr lang="de-AT"/>
        </a:p>
      </dgm:t>
    </dgm:pt>
    <dgm:pt modelId="{4929AE54-49F1-40D0-8B0C-B6B0FD0AAFA9}" type="sibTrans" cxnId="{09561CD2-C102-42B1-9224-877BF78962FE}">
      <dgm:prSet/>
      <dgm:spPr/>
      <dgm:t>
        <a:bodyPr/>
        <a:lstStyle/>
        <a:p>
          <a:endParaRPr lang="de-AT"/>
        </a:p>
      </dgm:t>
    </dgm:pt>
    <dgm:pt modelId="{FECFB5DD-79DE-4C99-BA11-73132BB85D62}" type="asst">
      <dgm:prSet phldrT="[Text]"/>
      <dgm:spPr/>
      <dgm:t>
        <a:bodyPr/>
        <a:lstStyle/>
        <a:p>
          <a:r>
            <a:rPr lang="de-DE" dirty="0" err="1"/>
            <a:t>regionalni</a:t>
          </a:r>
          <a:r>
            <a:rPr lang="de-DE" dirty="0"/>
            <a:t> </a:t>
          </a:r>
          <a:r>
            <a:rPr lang="de-DE" dirty="0" err="1"/>
            <a:t>sud</a:t>
          </a:r>
          <a:endParaRPr lang="de-AT" dirty="0"/>
        </a:p>
      </dgm:t>
    </dgm:pt>
    <dgm:pt modelId="{2B0A2B39-6002-4A47-B880-17753392F5CC}" type="parTrans" cxnId="{D4E63D48-D53D-4BA9-A428-38DDCC8B3BBF}">
      <dgm:prSet/>
      <dgm:spPr/>
      <dgm:t>
        <a:bodyPr/>
        <a:lstStyle/>
        <a:p>
          <a:endParaRPr lang="de-AT"/>
        </a:p>
      </dgm:t>
    </dgm:pt>
    <dgm:pt modelId="{7F01EFE4-2D39-4BCB-9879-51A8D1D5B96C}" type="sibTrans" cxnId="{D4E63D48-D53D-4BA9-A428-38DDCC8B3BBF}">
      <dgm:prSet/>
      <dgm:spPr/>
      <dgm:t>
        <a:bodyPr/>
        <a:lstStyle/>
        <a:p>
          <a:endParaRPr lang="de-AT"/>
        </a:p>
      </dgm:t>
    </dgm:pt>
    <dgm:pt modelId="{C6652EC1-41C2-4E77-B02A-1071E92CD78A}" type="asst">
      <dgm:prSet phldrT="[Text]"/>
      <dgm:spPr/>
      <dgm:t>
        <a:bodyPr/>
        <a:lstStyle/>
        <a:p>
          <a:r>
            <a:rPr lang="de-AT" b="0" i="0" dirty="0" err="1"/>
            <a:t>općinski</a:t>
          </a:r>
          <a:r>
            <a:rPr lang="de-AT" b="0" i="0" dirty="0"/>
            <a:t> </a:t>
          </a:r>
          <a:r>
            <a:rPr lang="de-AT" b="0" i="0" dirty="0" err="1"/>
            <a:t>sud</a:t>
          </a:r>
          <a:endParaRPr lang="de-AT" b="0" dirty="0"/>
        </a:p>
      </dgm:t>
    </dgm:pt>
    <dgm:pt modelId="{AE8B92E0-8E44-422D-8804-25F98454E55F}" type="parTrans" cxnId="{DE149EC9-EA38-429E-A10F-3964D6EB13D0}">
      <dgm:prSet/>
      <dgm:spPr/>
      <dgm:t>
        <a:bodyPr/>
        <a:lstStyle/>
        <a:p>
          <a:endParaRPr lang="de-AT"/>
        </a:p>
      </dgm:t>
    </dgm:pt>
    <dgm:pt modelId="{F77AD456-B13E-45CC-A32F-65A57245B0B5}" type="sibTrans" cxnId="{DE149EC9-EA38-429E-A10F-3964D6EB13D0}">
      <dgm:prSet/>
      <dgm:spPr/>
    </dgm:pt>
    <dgm:pt modelId="{F41792C9-CB61-4815-98BD-A5E16B124E6F}" type="pres">
      <dgm:prSet presAssocID="{6C7A6C5A-0EBA-4B2E-8D39-A0E2D7F8ADB4}" presName="hierChild1" presStyleCnt="0">
        <dgm:presLayoutVars>
          <dgm:orgChart val="1"/>
          <dgm:chPref val="1"/>
          <dgm:dir/>
          <dgm:animOne val="branch"/>
          <dgm:animLvl val="lvl"/>
          <dgm:resizeHandles/>
        </dgm:presLayoutVars>
      </dgm:prSet>
      <dgm:spPr/>
      <dgm:t>
        <a:bodyPr/>
        <a:lstStyle/>
        <a:p>
          <a:endParaRPr lang="bs-Latn-BA"/>
        </a:p>
      </dgm:t>
    </dgm:pt>
    <dgm:pt modelId="{A0FAAB72-8BB2-45EC-973F-E87766276162}" type="pres">
      <dgm:prSet presAssocID="{C845F6D3-8147-40C0-9E8A-4565269E6BBC}" presName="hierRoot1" presStyleCnt="0">
        <dgm:presLayoutVars>
          <dgm:hierBranch val="init"/>
        </dgm:presLayoutVars>
      </dgm:prSet>
      <dgm:spPr/>
    </dgm:pt>
    <dgm:pt modelId="{80BDD378-C2D5-41F7-8D0F-30D868715749}" type="pres">
      <dgm:prSet presAssocID="{C845F6D3-8147-40C0-9E8A-4565269E6BBC}" presName="rootComposite1" presStyleCnt="0"/>
      <dgm:spPr/>
    </dgm:pt>
    <dgm:pt modelId="{C1D45E40-550C-478E-B6E4-484BA21D5A7C}" type="pres">
      <dgm:prSet presAssocID="{C845F6D3-8147-40C0-9E8A-4565269E6BBC}" presName="rootText1" presStyleLbl="node0" presStyleIdx="0" presStyleCnt="1">
        <dgm:presLayoutVars>
          <dgm:chPref val="3"/>
        </dgm:presLayoutVars>
      </dgm:prSet>
      <dgm:spPr/>
      <dgm:t>
        <a:bodyPr/>
        <a:lstStyle/>
        <a:p>
          <a:endParaRPr lang="bs-Latn-BA"/>
        </a:p>
      </dgm:t>
    </dgm:pt>
    <dgm:pt modelId="{865EB971-D512-4CA4-ABEA-E19D1A860B57}" type="pres">
      <dgm:prSet presAssocID="{C845F6D3-8147-40C0-9E8A-4565269E6BBC}" presName="rootConnector1" presStyleLbl="node1" presStyleIdx="0" presStyleCnt="0"/>
      <dgm:spPr/>
      <dgm:t>
        <a:bodyPr/>
        <a:lstStyle/>
        <a:p>
          <a:endParaRPr lang="bs-Latn-BA"/>
        </a:p>
      </dgm:t>
    </dgm:pt>
    <dgm:pt modelId="{A132568E-37B4-45AB-9C68-EA03F2B46D4D}" type="pres">
      <dgm:prSet presAssocID="{C845F6D3-8147-40C0-9E8A-4565269E6BBC}" presName="hierChild2" presStyleCnt="0"/>
      <dgm:spPr/>
    </dgm:pt>
    <dgm:pt modelId="{9DFE5131-90A6-4E94-9F67-0CDE6247DEBF}" type="pres">
      <dgm:prSet presAssocID="{C845F6D3-8147-40C0-9E8A-4565269E6BBC}" presName="hierChild3" presStyleCnt="0"/>
      <dgm:spPr/>
    </dgm:pt>
    <dgm:pt modelId="{78E638A3-DC37-42CE-BF0D-D8F7331BA17C}" type="pres">
      <dgm:prSet presAssocID="{AE8B92E0-8E44-422D-8804-25F98454E55F}" presName="Name111" presStyleLbl="parChTrans1D2" presStyleIdx="0" presStyleCnt="2"/>
      <dgm:spPr/>
      <dgm:t>
        <a:bodyPr/>
        <a:lstStyle/>
        <a:p>
          <a:endParaRPr lang="bs-Latn-BA"/>
        </a:p>
      </dgm:t>
    </dgm:pt>
    <dgm:pt modelId="{69944BE4-1529-4039-8B0A-14CE4EC47B74}" type="pres">
      <dgm:prSet presAssocID="{C6652EC1-41C2-4E77-B02A-1071E92CD78A}" presName="hierRoot3" presStyleCnt="0">
        <dgm:presLayoutVars>
          <dgm:hierBranch val="init"/>
        </dgm:presLayoutVars>
      </dgm:prSet>
      <dgm:spPr/>
    </dgm:pt>
    <dgm:pt modelId="{B7331401-B91E-41A7-A4D3-8C063CC7D7E0}" type="pres">
      <dgm:prSet presAssocID="{C6652EC1-41C2-4E77-B02A-1071E92CD78A}" presName="rootComposite3" presStyleCnt="0"/>
      <dgm:spPr/>
    </dgm:pt>
    <dgm:pt modelId="{91959B7B-66D3-4811-B6DE-1668A96B5861}" type="pres">
      <dgm:prSet presAssocID="{C6652EC1-41C2-4E77-B02A-1071E92CD78A}" presName="rootText3" presStyleLbl="asst1" presStyleIdx="0" presStyleCnt="2">
        <dgm:presLayoutVars>
          <dgm:chPref val="3"/>
        </dgm:presLayoutVars>
      </dgm:prSet>
      <dgm:spPr/>
      <dgm:t>
        <a:bodyPr/>
        <a:lstStyle/>
        <a:p>
          <a:endParaRPr lang="bs-Latn-BA"/>
        </a:p>
      </dgm:t>
    </dgm:pt>
    <dgm:pt modelId="{2A91F6DC-D42B-4C40-B46D-D2184C66F98E}" type="pres">
      <dgm:prSet presAssocID="{C6652EC1-41C2-4E77-B02A-1071E92CD78A}" presName="rootConnector3" presStyleLbl="asst1" presStyleIdx="0" presStyleCnt="2"/>
      <dgm:spPr/>
      <dgm:t>
        <a:bodyPr/>
        <a:lstStyle/>
        <a:p>
          <a:endParaRPr lang="bs-Latn-BA"/>
        </a:p>
      </dgm:t>
    </dgm:pt>
    <dgm:pt modelId="{5E206BEF-77E8-4914-B52B-7D1A3B714FB1}" type="pres">
      <dgm:prSet presAssocID="{C6652EC1-41C2-4E77-B02A-1071E92CD78A}" presName="hierChild6" presStyleCnt="0"/>
      <dgm:spPr/>
    </dgm:pt>
    <dgm:pt modelId="{2F1554B7-6468-4D24-862D-4EA0094E2675}" type="pres">
      <dgm:prSet presAssocID="{C6652EC1-41C2-4E77-B02A-1071E92CD78A}" presName="hierChild7" presStyleCnt="0"/>
      <dgm:spPr/>
    </dgm:pt>
    <dgm:pt modelId="{4863F680-38E7-454E-A730-B2CA8441E8A7}" type="pres">
      <dgm:prSet presAssocID="{2B0A2B39-6002-4A47-B880-17753392F5CC}" presName="Name111" presStyleLbl="parChTrans1D2" presStyleIdx="1" presStyleCnt="2"/>
      <dgm:spPr/>
      <dgm:t>
        <a:bodyPr/>
        <a:lstStyle/>
        <a:p>
          <a:endParaRPr lang="bs-Latn-BA"/>
        </a:p>
      </dgm:t>
    </dgm:pt>
    <dgm:pt modelId="{EA53AB2A-F969-4B32-83F8-B612664FC1FF}" type="pres">
      <dgm:prSet presAssocID="{FECFB5DD-79DE-4C99-BA11-73132BB85D62}" presName="hierRoot3" presStyleCnt="0">
        <dgm:presLayoutVars>
          <dgm:hierBranch val="init"/>
        </dgm:presLayoutVars>
      </dgm:prSet>
      <dgm:spPr/>
    </dgm:pt>
    <dgm:pt modelId="{97979898-E6CA-4BB0-BB47-41D61DBE7CA8}" type="pres">
      <dgm:prSet presAssocID="{FECFB5DD-79DE-4C99-BA11-73132BB85D62}" presName="rootComposite3" presStyleCnt="0"/>
      <dgm:spPr/>
    </dgm:pt>
    <dgm:pt modelId="{06F4A040-E833-44BE-B789-198BFB8C80C3}" type="pres">
      <dgm:prSet presAssocID="{FECFB5DD-79DE-4C99-BA11-73132BB85D62}" presName="rootText3" presStyleLbl="asst1" presStyleIdx="1" presStyleCnt="2">
        <dgm:presLayoutVars>
          <dgm:chPref val="3"/>
        </dgm:presLayoutVars>
      </dgm:prSet>
      <dgm:spPr/>
      <dgm:t>
        <a:bodyPr/>
        <a:lstStyle/>
        <a:p>
          <a:endParaRPr lang="bs-Latn-BA"/>
        </a:p>
      </dgm:t>
    </dgm:pt>
    <dgm:pt modelId="{59FC1319-F09F-43E2-8388-7388563836CA}" type="pres">
      <dgm:prSet presAssocID="{FECFB5DD-79DE-4C99-BA11-73132BB85D62}" presName="rootConnector3" presStyleLbl="asst1" presStyleIdx="1" presStyleCnt="2"/>
      <dgm:spPr/>
      <dgm:t>
        <a:bodyPr/>
        <a:lstStyle/>
        <a:p>
          <a:endParaRPr lang="bs-Latn-BA"/>
        </a:p>
      </dgm:t>
    </dgm:pt>
    <dgm:pt modelId="{FFB79102-B52A-4379-A95B-2B5BB410FC6E}" type="pres">
      <dgm:prSet presAssocID="{FECFB5DD-79DE-4C99-BA11-73132BB85D62}" presName="hierChild6" presStyleCnt="0"/>
      <dgm:spPr/>
    </dgm:pt>
    <dgm:pt modelId="{8DDF114B-C587-4E87-85F3-4B8A0B8502E0}" type="pres">
      <dgm:prSet presAssocID="{FECFB5DD-79DE-4C99-BA11-73132BB85D62}" presName="hierChild7" presStyleCnt="0"/>
      <dgm:spPr/>
    </dgm:pt>
  </dgm:ptLst>
  <dgm:cxnLst>
    <dgm:cxn modelId="{55303C57-328D-49CB-AEDB-7004BC216A53}" type="presOf" srcId="{C845F6D3-8147-40C0-9E8A-4565269E6BBC}" destId="{865EB971-D512-4CA4-ABEA-E19D1A860B57}" srcOrd="1" destOrd="0" presId="urn:microsoft.com/office/officeart/2005/8/layout/orgChart1"/>
    <dgm:cxn modelId="{A540D194-5966-4750-A91E-342279E699BE}" type="presOf" srcId="{C6652EC1-41C2-4E77-B02A-1071E92CD78A}" destId="{91959B7B-66D3-4811-B6DE-1668A96B5861}" srcOrd="0" destOrd="0" presId="urn:microsoft.com/office/officeart/2005/8/layout/orgChart1"/>
    <dgm:cxn modelId="{2A12AA61-4ED1-4D5C-B0EC-29E999E458D8}" type="presOf" srcId="{FECFB5DD-79DE-4C99-BA11-73132BB85D62}" destId="{59FC1319-F09F-43E2-8388-7388563836CA}" srcOrd="1" destOrd="0" presId="urn:microsoft.com/office/officeart/2005/8/layout/orgChart1"/>
    <dgm:cxn modelId="{DABB690F-6479-488F-91F2-9FEB2DCD353B}" type="presOf" srcId="{2B0A2B39-6002-4A47-B880-17753392F5CC}" destId="{4863F680-38E7-454E-A730-B2CA8441E8A7}" srcOrd="0" destOrd="0" presId="urn:microsoft.com/office/officeart/2005/8/layout/orgChart1"/>
    <dgm:cxn modelId="{09561CD2-C102-42B1-9224-877BF78962FE}" srcId="{6C7A6C5A-0EBA-4B2E-8D39-A0E2D7F8ADB4}" destId="{C845F6D3-8147-40C0-9E8A-4565269E6BBC}" srcOrd="0" destOrd="0" parTransId="{9E71541D-765F-4C17-A8B8-281A07182474}" sibTransId="{4929AE54-49F1-40D0-8B0C-B6B0FD0AAFA9}"/>
    <dgm:cxn modelId="{C2F479F5-8FB1-48A8-B6C6-6DADCC92A4C9}" type="presOf" srcId="{6C7A6C5A-0EBA-4B2E-8D39-A0E2D7F8ADB4}" destId="{F41792C9-CB61-4815-98BD-A5E16B124E6F}" srcOrd="0" destOrd="0" presId="urn:microsoft.com/office/officeart/2005/8/layout/orgChart1"/>
    <dgm:cxn modelId="{D4E63D48-D53D-4BA9-A428-38DDCC8B3BBF}" srcId="{C845F6D3-8147-40C0-9E8A-4565269E6BBC}" destId="{FECFB5DD-79DE-4C99-BA11-73132BB85D62}" srcOrd="1" destOrd="0" parTransId="{2B0A2B39-6002-4A47-B880-17753392F5CC}" sibTransId="{7F01EFE4-2D39-4BCB-9879-51A8D1D5B96C}"/>
    <dgm:cxn modelId="{8C7ABBC3-3333-4EDB-A377-8EFD0E9F8346}" type="presOf" srcId="{FECFB5DD-79DE-4C99-BA11-73132BB85D62}" destId="{06F4A040-E833-44BE-B789-198BFB8C80C3}" srcOrd="0" destOrd="0" presId="urn:microsoft.com/office/officeart/2005/8/layout/orgChart1"/>
    <dgm:cxn modelId="{779464ED-F6BC-49E1-897E-68905D27CEEA}" type="presOf" srcId="{C6652EC1-41C2-4E77-B02A-1071E92CD78A}" destId="{2A91F6DC-D42B-4C40-B46D-D2184C66F98E}" srcOrd="1" destOrd="0" presId="urn:microsoft.com/office/officeart/2005/8/layout/orgChart1"/>
    <dgm:cxn modelId="{C9C5573D-CC6C-4296-BAAB-06316F2F0D71}" type="presOf" srcId="{C845F6D3-8147-40C0-9E8A-4565269E6BBC}" destId="{C1D45E40-550C-478E-B6E4-484BA21D5A7C}" srcOrd="0" destOrd="0" presId="urn:microsoft.com/office/officeart/2005/8/layout/orgChart1"/>
    <dgm:cxn modelId="{1BDB618D-EA3E-4535-A2DD-0C65F5839368}" type="presOf" srcId="{AE8B92E0-8E44-422D-8804-25F98454E55F}" destId="{78E638A3-DC37-42CE-BF0D-D8F7331BA17C}" srcOrd="0" destOrd="0" presId="urn:microsoft.com/office/officeart/2005/8/layout/orgChart1"/>
    <dgm:cxn modelId="{DE149EC9-EA38-429E-A10F-3964D6EB13D0}" srcId="{C845F6D3-8147-40C0-9E8A-4565269E6BBC}" destId="{C6652EC1-41C2-4E77-B02A-1071E92CD78A}" srcOrd="0" destOrd="0" parTransId="{AE8B92E0-8E44-422D-8804-25F98454E55F}" sibTransId="{F77AD456-B13E-45CC-A32F-65A57245B0B5}"/>
    <dgm:cxn modelId="{5CD4FDDA-B5D0-4449-9BA9-1C4F37FA200E}" type="presParOf" srcId="{F41792C9-CB61-4815-98BD-A5E16B124E6F}" destId="{A0FAAB72-8BB2-45EC-973F-E87766276162}" srcOrd="0" destOrd="0" presId="urn:microsoft.com/office/officeart/2005/8/layout/orgChart1"/>
    <dgm:cxn modelId="{305E6D0E-AAB8-4DA6-A64F-755E243A7BC4}" type="presParOf" srcId="{A0FAAB72-8BB2-45EC-973F-E87766276162}" destId="{80BDD378-C2D5-41F7-8D0F-30D868715749}" srcOrd="0" destOrd="0" presId="urn:microsoft.com/office/officeart/2005/8/layout/orgChart1"/>
    <dgm:cxn modelId="{F5299667-1050-4C9F-ABEC-19C725CC8A3A}" type="presParOf" srcId="{80BDD378-C2D5-41F7-8D0F-30D868715749}" destId="{C1D45E40-550C-478E-B6E4-484BA21D5A7C}" srcOrd="0" destOrd="0" presId="urn:microsoft.com/office/officeart/2005/8/layout/orgChart1"/>
    <dgm:cxn modelId="{036C46FC-A413-4976-88ED-936B38C33B83}" type="presParOf" srcId="{80BDD378-C2D5-41F7-8D0F-30D868715749}" destId="{865EB971-D512-4CA4-ABEA-E19D1A860B57}" srcOrd="1" destOrd="0" presId="urn:microsoft.com/office/officeart/2005/8/layout/orgChart1"/>
    <dgm:cxn modelId="{4E50674E-6302-48C2-B8F4-2D63E7241D82}" type="presParOf" srcId="{A0FAAB72-8BB2-45EC-973F-E87766276162}" destId="{A132568E-37B4-45AB-9C68-EA03F2B46D4D}" srcOrd="1" destOrd="0" presId="urn:microsoft.com/office/officeart/2005/8/layout/orgChart1"/>
    <dgm:cxn modelId="{DDF86B73-30AE-492F-9DDA-4E12BD1E3007}" type="presParOf" srcId="{A0FAAB72-8BB2-45EC-973F-E87766276162}" destId="{9DFE5131-90A6-4E94-9F67-0CDE6247DEBF}" srcOrd="2" destOrd="0" presId="urn:microsoft.com/office/officeart/2005/8/layout/orgChart1"/>
    <dgm:cxn modelId="{91D4D248-21B9-4079-9A08-2B393C6E242F}" type="presParOf" srcId="{9DFE5131-90A6-4E94-9F67-0CDE6247DEBF}" destId="{78E638A3-DC37-42CE-BF0D-D8F7331BA17C}" srcOrd="0" destOrd="0" presId="urn:microsoft.com/office/officeart/2005/8/layout/orgChart1"/>
    <dgm:cxn modelId="{22D5D8AC-C9E7-4CCF-9F98-AEB39D0FCCC8}" type="presParOf" srcId="{9DFE5131-90A6-4E94-9F67-0CDE6247DEBF}" destId="{69944BE4-1529-4039-8B0A-14CE4EC47B74}" srcOrd="1" destOrd="0" presId="urn:microsoft.com/office/officeart/2005/8/layout/orgChart1"/>
    <dgm:cxn modelId="{3A9FA536-0FCD-47BC-ACEF-C6EDE5A20FAA}" type="presParOf" srcId="{69944BE4-1529-4039-8B0A-14CE4EC47B74}" destId="{B7331401-B91E-41A7-A4D3-8C063CC7D7E0}" srcOrd="0" destOrd="0" presId="urn:microsoft.com/office/officeart/2005/8/layout/orgChart1"/>
    <dgm:cxn modelId="{E14A21A5-AC8B-4809-8A15-469801E9DACE}" type="presParOf" srcId="{B7331401-B91E-41A7-A4D3-8C063CC7D7E0}" destId="{91959B7B-66D3-4811-B6DE-1668A96B5861}" srcOrd="0" destOrd="0" presId="urn:microsoft.com/office/officeart/2005/8/layout/orgChart1"/>
    <dgm:cxn modelId="{84F58C59-D24C-4753-A025-17C5891CEAF2}" type="presParOf" srcId="{B7331401-B91E-41A7-A4D3-8C063CC7D7E0}" destId="{2A91F6DC-D42B-4C40-B46D-D2184C66F98E}" srcOrd="1" destOrd="0" presId="urn:microsoft.com/office/officeart/2005/8/layout/orgChart1"/>
    <dgm:cxn modelId="{15D9F33F-0530-468F-A1D2-4AF66995C511}" type="presParOf" srcId="{69944BE4-1529-4039-8B0A-14CE4EC47B74}" destId="{5E206BEF-77E8-4914-B52B-7D1A3B714FB1}" srcOrd="1" destOrd="0" presId="urn:microsoft.com/office/officeart/2005/8/layout/orgChart1"/>
    <dgm:cxn modelId="{41C5595E-CBA4-41CC-98FC-15FED1900D95}" type="presParOf" srcId="{69944BE4-1529-4039-8B0A-14CE4EC47B74}" destId="{2F1554B7-6468-4D24-862D-4EA0094E2675}" srcOrd="2" destOrd="0" presId="urn:microsoft.com/office/officeart/2005/8/layout/orgChart1"/>
    <dgm:cxn modelId="{4CBFF49C-4D11-424E-8094-09D3B9AC3694}" type="presParOf" srcId="{9DFE5131-90A6-4E94-9F67-0CDE6247DEBF}" destId="{4863F680-38E7-454E-A730-B2CA8441E8A7}" srcOrd="2" destOrd="0" presId="urn:microsoft.com/office/officeart/2005/8/layout/orgChart1"/>
    <dgm:cxn modelId="{CD08BB2E-FF88-4319-A084-F60F17804954}" type="presParOf" srcId="{9DFE5131-90A6-4E94-9F67-0CDE6247DEBF}" destId="{EA53AB2A-F969-4B32-83F8-B612664FC1FF}" srcOrd="3" destOrd="0" presId="urn:microsoft.com/office/officeart/2005/8/layout/orgChart1"/>
    <dgm:cxn modelId="{425F37ED-C642-46F3-9F2F-0EB9FA4C6316}" type="presParOf" srcId="{EA53AB2A-F969-4B32-83F8-B612664FC1FF}" destId="{97979898-E6CA-4BB0-BB47-41D61DBE7CA8}" srcOrd="0" destOrd="0" presId="urn:microsoft.com/office/officeart/2005/8/layout/orgChart1"/>
    <dgm:cxn modelId="{EDF9244D-0388-4B6F-8188-39E5AE72DAD7}" type="presParOf" srcId="{97979898-E6CA-4BB0-BB47-41D61DBE7CA8}" destId="{06F4A040-E833-44BE-B789-198BFB8C80C3}" srcOrd="0" destOrd="0" presId="urn:microsoft.com/office/officeart/2005/8/layout/orgChart1"/>
    <dgm:cxn modelId="{778C1D5E-CDAB-4B89-BBDD-A3C5AFA8DA37}" type="presParOf" srcId="{97979898-E6CA-4BB0-BB47-41D61DBE7CA8}" destId="{59FC1319-F09F-43E2-8388-7388563836CA}" srcOrd="1" destOrd="0" presId="urn:microsoft.com/office/officeart/2005/8/layout/orgChart1"/>
    <dgm:cxn modelId="{C8F1BF27-27AE-4545-91C7-2F5168C03C4D}" type="presParOf" srcId="{EA53AB2A-F969-4B32-83F8-B612664FC1FF}" destId="{FFB79102-B52A-4379-A95B-2B5BB410FC6E}" srcOrd="1" destOrd="0" presId="urn:microsoft.com/office/officeart/2005/8/layout/orgChart1"/>
    <dgm:cxn modelId="{454DEE22-E1B6-46FE-AEC1-2DB62F043A22}" type="presParOf" srcId="{EA53AB2A-F969-4B32-83F8-B612664FC1FF}" destId="{8DDF114B-C587-4E87-85F3-4B8A0B8502E0}" srcOrd="2" destOrd="0" presId="urn:microsoft.com/office/officeart/2005/8/layout/orgChar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55C2A4A-2D26-498E-8C34-4623696713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AT"/>
        </a:p>
      </dgm:t>
    </dgm:pt>
    <dgm:pt modelId="{B03E687C-7970-489B-8A09-0157B4293123}">
      <dgm:prSet phldrT="[Text]"/>
      <dgm:spPr/>
      <dgm:t>
        <a:bodyPr/>
        <a:lstStyle/>
        <a:p>
          <a:r>
            <a:rPr lang="de-DE" dirty="0" err="1"/>
            <a:t>tužba</a:t>
          </a:r>
          <a:endParaRPr lang="de-DE" dirty="0"/>
        </a:p>
        <a:p>
          <a:r>
            <a:rPr lang="de-DE" dirty="0"/>
            <a:t>(„tu</a:t>
          </a:r>
          <a:r>
            <a:rPr lang="de-AT" i="1" dirty="0"/>
            <a:t>ž</a:t>
          </a:r>
          <a:r>
            <a:rPr lang="de-DE" dirty="0" err="1"/>
            <a:t>ba</a:t>
          </a:r>
          <a:r>
            <a:rPr lang="de-DE" dirty="0"/>
            <a:t> </a:t>
          </a:r>
          <a:r>
            <a:rPr lang="de-DE" dirty="0" err="1"/>
            <a:t>zbog</a:t>
          </a:r>
          <a:r>
            <a:rPr lang="de-DE" dirty="0"/>
            <a:t> </a:t>
          </a:r>
          <a:r>
            <a:rPr lang="de-DE" dirty="0" err="1"/>
            <a:t>opomene</a:t>
          </a:r>
          <a:r>
            <a:rPr lang="de-DE" dirty="0"/>
            <a:t>“)</a:t>
          </a:r>
          <a:endParaRPr lang="de-AT" dirty="0"/>
        </a:p>
      </dgm:t>
    </dgm:pt>
    <dgm:pt modelId="{A3E21D4B-10F0-41DF-ACF1-D0C36DEA695C}" type="parTrans" cxnId="{2FA1C108-3FBC-4A68-9EEA-EBD0037AFEBB}">
      <dgm:prSet/>
      <dgm:spPr/>
      <dgm:t>
        <a:bodyPr/>
        <a:lstStyle/>
        <a:p>
          <a:endParaRPr lang="de-AT"/>
        </a:p>
      </dgm:t>
    </dgm:pt>
    <dgm:pt modelId="{F8659939-B9F3-4138-A7CD-7F62DA9D8D7C}" type="sibTrans" cxnId="{2FA1C108-3FBC-4A68-9EEA-EBD0037AFEBB}">
      <dgm:prSet/>
      <dgm:spPr/>
      <dgm:t>
        <a:bodyPr/>
        <a:lstStyle/>
        <a:p>
          <a:endParaRPr lang="de-AT"/>
        </a:p>
      </dgm:t>
    </dgm:pt>
    <dgm:pt modelId="{1A199214-E855-4698-9623-1C4DC26C3096}">
      <dgm:prSet phldrT="[Text]"/>
      <dgm:spPr/>
      <dgm:t>
        <a:bodyPr/>
        <a:lstStyle/>
        <a:p>
          <a:r>
            <a:rPr lang="de-DE" dirty="0" err="1"/>
            <a:t>odgovor</a:t>
          </a:r>
          <a:r>
            <a:rPr lang="de-DE" dirty="0"/>
            <a:t> na tu</a:t>
          </a:r>
          <a:r>
            <a:rPr lang="de-AT" i="1" dirty="0"/>
            <a:t>ž</a:t>
          </a:r>
          <a:r>
            <a:rPr lang="de-DE" dirty="0" err="1"/>
            <a:t>bu</a:t>
          </a:r>
          <a:r>
            <a:rPr lang="de-DE" dirty="0"/>
            <a:t> </a:t>
          </a:r>
        </a:p>
        <a:p>
          <a:r>
            <a:rPr lang="de-DE" dirty="0"/>
            <a:t>(„</a:t>
          </a:r>
          <a:r>
            <a:rPr lang="de-DE" dirty="0" err="1"/>
            <a:t>prigovor</a:t>
          </a:r>
          <a:r>
            <a:rPr lang="de-DE" dirty="0"/>
            <a:t>“)</a:t>
          </a:r>
          <a:endParaRPr lang="de-AT" dirty="0"/>
        </a:p>
      </dgm:t>
    </dgm:pt>
    <dgm:pt modelId="{A227EDA9-DF6E-4A73-AFC2-38C13E0C0334}" type="parTrans" cxnId="{D28CE5F6-6FC2-4EA2-B568-962AC39B9BD0}">
      <dgm:prSet/>
      <dgm:spPr/>
      <dgm:t>
        <a:bodyPr/>
        <a:lstStyle/>
        <a:p>
          <a:endParaRPr lang="de-AT"/>
        </a:p>
      </dgm:t>
    </dgm:pt>
    <dgm:pt modelId="{1A91B774-95D0-4212-A5E4-2406499C1993}" type="sibTrans" cxnId="{D28CE5F6-6FC2-4EA2-B568-962AC39B9BD0}">
      <dgm:prSet/>
      <dgm:spPr/>
      <dgm:t>
        <a:bodyPr/>
        <a:lstStyle/>
        <a:p>
          <a:endParaRPr lang="de-AT"/>
        </a:p>
      </dgm:t>
    </dgm:pt>
    <dgm:pt modelId="{EC46A80F-6596-474B-90A2-3B1328BFE464}">
      <dgm:prSet phldrT="[Text]"/>
      <dgm:spPr/>
      <dgm:t>
        <a:bodyPr/>
        <a:lstStyle/>
        <a:p>
          <a:r>
            <a:rPr lang="de-DE" dirty="0" err="1"/>
            <a:t>pismeni</a:t>
          </a:r>
          <a:r>
            <a:rPr lang="de-DE" dirty="0"/>
            <a:t> </a:t>
          </a:r>
          <a:r>
            <a:rPr lang="de-DE" dirty="0" err="1"/>
            <a:t>podnesak</a:t>
          </a:r>
          <a:endParaRPr lang="de-DE" dirty="0"/>
        </a:p>
      </dgm:t>
    </dgm:pt>
    <dgm:pt modelId="{72BB69A3-E0F4-442F-8B62-F8CE4747D913}" type="parTrans" cxnId="{D3F45B91-C2FE-498C-AEC1-45163FD58E9F}">
      <dgm:prSet/>
      <dgm:spPr/>
      <dgm:t>
        <a:bodyPr/>
        <a:lstStyle/>
        <a:p>
          <a:endParaRPr lang="de-AT"/>
        </a:p>
      </dgm:t>
    </dgm:pt>
    <dgm:pt modelId="{5BAA5101-2C5A-46E5-8941-ABC9ED726715}" type="sibTrans" cxnId="{D3F45B91-C2FE-498C-AEC1-45163FD58E9F}">
      <dgm:prSet/>
      <dgm:spPr/>
      <dgm:t>
        <a:bodyPr/>
        <a:lstStyle/>
        <a:p>
          <a:endParaRPr lang="de-AT"/>
        </a:p>
      </dgm:t>
    </dgm:pt>
    <dgm:pt modelId="{B53F4FF6-27F1-48EE-AEDB-09C24BFDB558}">
      <dgm:prSet phldrT="[Text]"/>
      <dgm:spPr/>
      <dgm:t>
        <a:bodyPr/>
        <a:lstStyle/>
        <a:p>
          <a:r>
            <a:rPr lang="de-DE" dirty="0" err="1"/>
            <a:t>pripremno</a:t>
          </a:r>
          <a:r>
            <a:rPr lang="de-DE" dirty="0"/>
            <a:t> </a:t>
          </a:r>
          <a:r>
            <a:rPr lang="de-AT" b="0" i="0" dirty="0" err="1"/>
            <a:t>ročište</a:t>
          </a:r>
          <a:endParaRPr lang="de-AT" b="0" dirty="0"/>
        </a:p>
      </dgm:t>
    </dgm:pt>
    <dgm:pt modelId="{A1D8D356-F029-4A68-8850-DCAC5F954945}" type="parTrans" cxnId="{1E62551B-1720-41CA-BE77-C35858445C4D}">
      <dgm:prSet/>
      <dgm:spPr/>
      <dgm:t>
        <a:bodyPr/>
        <a:lstStyle/>
        <a:p>
          <a:endParaRPr lang="de-AT"/>
        </a:p>
      </dgm:t>
    </dgm:pt>
    <dgm:pt modelId="{B231C4CF-7C94-4644-A2E3-1E5923146297}" type="sibTrans" cxnId="{1E62551B-1720-41CA-BE77-C35858445C4D}">
      <dgm:prSet/>
      <dgm:spPr/>
      <dgm:t>
        <a:bodyPr/>
        <a:lstStyle/>
        <a:p>
          <a:endParaRPr lang="de-AT"/>
        </a:p>
      </dgm:t>
    </dgm:pt>
    <dgm:pt modelId="{221749E7-33F5-499B-8664-6DB757CCC8E6}">
      <dgm:prSet phldrT="[Text]"/>
      <dgm:spPr/>
      <dgm:t>
        <a:bodyPr/>
        <a:lstStyle/>
        <a:p>
          <a:r>
            <a:rPr lang="de-DE" dirty="0" err="1"/>
            <a:t>glavna</a:t>
          </a:r>
          <a:r>
            <a:rPr lang="de-DE" dirty="0"/>
            <a:t> </a:t>
          </a:r>
          <a:r>
            <a:rPr lang="de-DE" dirty="0" err="1"/>
            <a:t>rasprava</a:t>
          </a:r>
          <a:endParaRPr lang="de-AT" dirty="0"/>
        </a:p>
      </dgm:t>
    </dgm:pt>
    <dgm:pt modelId="{1EA6DA73-3DEB-4226-98F0-3A7241DDFB8B}" type="parTrans" cxnId="{3B819832-74DE-4A53-90FC-DC18C1966D44}">
      <dgm:prSet/>
      <dgm:spPr/>
      <dgm:t>
        <a:bodyPr/>
        <a:lstStyle/>
        <a:p>
          <a:endParaRPr lang="de-AT"/>
        </a:p>
      </dgm:t>
    </dgm:pt>
    <dgm:pt modelId="{8F55D17B-7259-42D9-9927-0D4171B45665}" type="sibTrans" cxnId="{3B819832-74DE-4A53-90FC-DC18C1966D44}">
      <dgm:prSet/>
      <dgm:spPr/>
      <dgm:t>
        <a:bodyPr/>
        <a:lstStyle/>
        <a:p>
          <a:endParaRPr lang="de-AT"/>
        </a:p>
      </dgm:t>
    </dgm:pt>
    <dgm:pt modelId="{BB95F3C0-AC26-441A-A5B7-CEF489FBC8D6}">
      <dgm:prSet phldrT="[Text]"/>
      <dgm:spPr/>
      <dgm:t>
        <a:bodyPr/>
        <a:lstStyle/>
        <a:p>
          <a:r>
            <a:rPr lang="de-DE"/>
            <a:t>presuda</a:t>
          </a:r>
          <a:endParaRPr lang="de-AT" dirty="0"/>
        </a:p>
      </dgm:t>
    </dgm:pt>
    <dgm:pt modelId="{CD09CF31-161E-4D03-8EA3-DFA9C0DC29C0}" type="parTrans" cxnId="{4E7FBA5A-F423-4437-AEC6-5499BFF2FCC8}">
      <dgm:prSet/>
      <dgm:spPr/>
      <dgm:t>
        <a:bodyPr/>
        <a:lstStyle/>
        <a:p>
          <a:endParaRPr lang="de-AT"/>
        </a:p>
      </dgm:t>
    </dgm:pt>
    <dgm:pt modelId="{6064185C-EE65-45D4-8916-7DB674C7FD85}" type="sibTrans" cxnId="{4E7FBA5A-F423-4437-AEC6-5499BFF2FCC8}">
      <dgm:prSet/>
      <dgm:spPr/>
      <dgm:t>
        <a:bodyPr/>
        <a:lstStyle/>
        <a:p>
          <a:endParaRPr lang="de-AT"/>
        </a:p>
      </dgm:t>
    </dgm:pt>
    <dgm:pt modelId="{2EDA0092-D945-4C6E-A116-4F185F1E2002}">
      <dgm:prSet phldrT="[Text]"/>
      <dgm:spPr/>
      <dgm:t>
        <a:bodyPr/>
        <a:lstStyle/>
        <a:p>
          <a:r>
            <a:rPr lang="de-DE" dirty="0"/>
            <a:t>4 </a:t>
          </a:r>
          <a:r>
            <a:rPr lang="de-DE" dirty="0" err="1"/>
            <a:t>sedmice</a:t>
          </a:r>
          <a:r>
            <a:rPr lang="de-DE" dirty="0"/>
            <a:t> </a:t>
          </a:r>
          <a:r>
            <a:rPr lang="de-DE" dirty="0" err="1"/>
            <a:t>od</a:t>
          </a:r>
          <a:r>
            <a:rPr lang="de-DE" dirty="0"/>
            <a:t> </a:t>
          </a:r>
          <a:r>
            <a:rPr lang="de-DE" dirty="0" err="1"/>
            <a:t>dostave</a:t>
          </a:r>
          <a:r>
            <a:rPr lang="de-DE" dirty="0"/>
            <a:t> </a:t>
          </a:r>
          <a:r>
            <a:rPr lang="de-DE" dirty="0" err="1"/>
            <a:t>tužbe</a:t>
          </a:r>
          <a:endParaRPr lang="de-AT" dirty="0"/>
        </a:p>
      </dgm:t>
    </dgm:pt>
    <dgm:pt modelId="{CCCA4AE5-8CC7-4253-842F-53B90B921B4C}" type="parTrans" cxnId="{C97F6A21-F322-4662-9197-8FD33F12B911}">
      <dgm:prSet/>
      <dgm:spPr/>
      <dgm:t>
        <a:bodyPr/>
        <a:lstStyle/>
        <a:p>
          <a:endParaRPr lang="de-AT"/>
        </a:p>
      </dgm:t>
    </dgm:pt>
    <dgm:pt modelId="{0801CA09-F6ED-4792-A199-3B0B84B7673A}" type="sibTrans" cxnId="{C97F6A21-F322-4662-9197-8FD33F12B911}">
      <dgm:prSet/>
      <dgm:spPr/>
      <dgm:t>
        <a:bodyPr/>
        <a:lstStyle/>
        <a:p>
          <a:endParaRPr lang="de-AT"/>
        </a:p>
      </dgm:t>
    </dgm:pt>
    <dgm:pt modelId="{59D342C4-0E34-4F27-881B-4938F21353B6}">
      <dgm:prSet phldrT="[Text]"/>
      <dgm:spPr/>
      <dgm:t>
        <a:bodyPr/>
        <a:lstStyle/>
        <a:p>
          <a:r>
            <a:rPr lang="de-DE" dirty="0"/>
            <a:t>do 7 </a:t>
          </a:r>
          <a:r>
            <a:rPr lang="de-DE" dirty="0" err="1"/>
            <a:t>dana</a:t>
          </a:r>
          <a:r>
            <a:rPr lang="de-DE" dirty="0"/>
            <a:t> </a:t>
          </a:r>
          <a:r>
            <a:rPr lang="de-DE" dirty="0" err="1"/>
            <a:t>prije</a:t>
          </a:r>
          <a:r>
            <a:rPr lang="de-DE" dirty="0"/>
            <a:t> </a:t>
          </a:r>
          <a:r>
            <a:rPr lang="de-DE" dirty="0" err="1"/>
            <a:t>pripremnog</a:t>
          </a:r>
          <a:r>
            <a:rPr lang="de-DE" dirty="0"/>
            <a:t> </a:t>
          </a:r>
          <a:r>
            <a:rPr lang="de-AT" b="0" i="0" dirty="0" err="1"/>
            <a:t>ročišta</a:t>
          </a:r>
          <a:endParaRPr lang="de-DE" dirty="0"/>
        </a:p>
      </dgm:t>
    </dgm:pt>
    <dgm:pt modelId="{124DEC30-1736-47AA-9EF5-04EDAA468A5C}" type="parTrans" cxnId="{1EAC5044-B9A1-4266-BAD9-4FB6BFD64C65}">
      <dgm:prSet/>
      <dgm:spPr/>
      <dgm:t>
        <a:bodyPr/>
        <a:lstStyle/>
        <a:p>
          <a:endParaRPr lang="de-AT"/>
        </a:p>
      </dgm:t>
    </dgm:pt>
    <dgm:pt modelId="{E2B22EA5-6529-49AB-BB3B-7DBE1448578D}" type="sibTrans" cxnId="{1EAC5044-B9A1-4266-BAD9-4FB6BFD64C65}">
      <dgm:prSet/>
      <dgm:spPr/>
      <dgm:t>
        <a:bodyPr/>
        <a:lstStyle/>
        <a:p>
          <a:endParaRPr lang="de-AT"/>
        </a:p>
      </dgm:t>
    </dgm:pt>
    <dgm:pt modelId="{F500A53D-A916-42BD-91DA-3A0965DA7004}">
      <dgm:prSet phldrT="[Text]"/>
      <dgm:spPr/>
      <dgm:t>
        <a:bodyPr/>
        <a:lstStyle/>
        <a:p>
          <a:r>
            <a:rPr lang="de-DE" dirty="0"/>
            <a:t>6 </a:t>
          </a:r>
          <a:r>
            <a:rPr lang="de-DE" dirty="0" err="1"/>
            <a:t>mjeseci</a:t>
          </a:r>
          <a:r>
            <a:rPr lang="de-DE" dirty="0"/>
            <a:t> </a:t>
          </a:r>
          <a:r>
            <a:rPr lang="de-DE" dirty="0" err="1"/>
            <a:t>od</a:t>
          </a:r>
          <a:r>
            <a:rPr lang="de-DE" dirty="0"/>
            <a:t> </a:t>
          </a:r>
          <a:r>
            <a:rPr lang="de-DE" dirty="0" err="1"/>
            <a:t>kraja</a:t>
          </a:r>
          <a:r>
            <a:rPr lang="de-DE" dirty="0"/>
            <a:t> </a:t>
          </a:r>
          <a:r>
            <a:rPr lang="de-DE" dirty="0" err="1"/>
            <a:t>glavne</a:t>
          </a:r>
          <a:r>
            <a:rPr lang="de-DE" dirty="0"/>
            <a:t> </a:t>
          </a:r>
          <a:r>
            <a:rPr lang="de-DE" dirty="0" err="1"/>
            <a:t>rasprave</a:t>
          </a:r>
          <a:endParaRPr lang="de-AT" dirty="0"/>
        </a:p>
      </dgm:t>
    </dgm:pt>
    <dgm:pt modelId="{83BFD2FD-DC37-4810-88BE-A4CC790DC6FE}" type="parTrans" cxnId="{B4B7BD2E-0253-4B02-B14F-5EC84AEE95DD}">
      <dgm:prSet/>
      <dgm:spPr/>
      <dgm:t>
        <a:bodyPr/>
        <a:lstStyle/>
        <a:p>
          <a:endParaRPr lang="de-AT"/>
        </a:p>
      </dgm:t>
    </dgm:pt>
    <dgm:pt modelId="{17A6C64B-2879-46C3-A1BF-A733F357F332}" type="sibTrans" cxnId="{B4B7BD2E-0253-4B02-B14F-5EC84AEE95DD}">
      <dgm:prSet/>
      <dgm:spPr/>
      <dgm:t>
        <a:bodyPr/>
        <a:lstStyle/>
        <a:p>
          <a:endParaRPr lang="de-AT"/>
        </a:p>
      </dgm:t>
    </dgm:pt>
    <dgm:pt modelId="{4D89A47D-0671-4F45-BFCA-A9ADF71A252C}" type="pres">
      <dgm:prSet presAssocID="{B55C2A4A-2D26-498E-8C34-462369671313}" presName="rootnode" presStyleCnt="0">
        <dgm:presLayoutVars>
          <dgm:chMax/>
          <dgm:chPref/>
          <dgm:dir/>
          <dgm:animLvl val="lvl"/>
        </dgm:presLayoutVars>
      </dgm:prSet>
      <dgm:spPr/>
      <dgm:t>
        <a:bodyPr/>
        <a:lstStyle/>
        <a:p>
          <a:endParaRPr lang="bs-Latn-BA"/>
        </a:p>
      </dgm:t>
    </dgm:pt>
    <dgm:pt modelId="{D5DB7421-8193-4C3A-BCBB-D362BDB43ED8}" type="pres">
      <dgm:prSet presAssocID="{B03E687C-7970-489B-8A09-0157B4293123}" presName="composite" presStyleCnt="0"/>
      <dgm:spPr/>
    </dgm:pt>
    <dgm:pt modelId="{BDC93657-E12F-4AB5-9979-E66AF7FC0008}" type="pres">
      <dgm:prSet presAssocID="{B03E687C-7970-489B-8A09-0157B4293123}" presName="LShape" presStyleLbl="alignNode1" presStyleIdx="0" presStyleCnt="11"/>
      <dgm:spPr/>
    </dgm:pt>
    <dgm:pt modelId="{5F3BD01D-A53A-4B6A-AE78-C58929A5698C}" type="pres">
      <dgm:prSet presAssocID="{B03E687C-7970-489B-8A09-0157B4293123}" presName="ParentText" presStyleLbl="revTx" presStyleIdx="0" presStyleCnt="6">
        <dgm:presLayoutVars>
          <dgm:chMax val="0"/>
          <dgm:chPref val="0"/>
          <dgm:bulletEnabled val="1"/>
        </dgm:presLayoutVars>
      </dgm:prSet>
      <dgm:spPr/>
      <dgm:t>
        <a:bodyPr/>
        <a:lstStyle/>
        <a:p>
          <a:endParaRPr lang="bs-Latn-BA"/>
        </a:p>
      </dgm:t>
    </dgm:pt>
    <dgm:pt modelId="{419B1E13-9D4D-43FE-9670-56C153F5245D}" type="pres">
      <dgm:prSet presAssocID="{B03E687C-7970-489B-8A09-0157B4293123}" presName="Triangle" presStyleLbl="alignNode1" presStyleIdx="1" presStyleCnt="11"/>
      <dgm:spPr/>
    </dgm:pt>
    <dgm:pt modelId="{D3869279-6AF9-4CF6-AA41-6D886495596F}" type="pres">
      <dgm:prSet presAssocID="{F8659939-B9F3-4138-A7CD-7F62DA9D8D7C}" presName="sibTrans" presStyleCnt="0"/>
      <dgm:spPr/>
    </dgm:pt>
    <dgm:pt modelId="{D70F2B9E-3242-47E5-87F1-DF1FC0AAC196}" type="pres">
      <dgm:prSet presAssocID="{F8659939-B9F3-4138-A7CD-7F62DA9D8D7C}" presName="space" presStyleCnt="0"/>
      <dgm:spPr/>
    </dgm:pt>
    <dgm:pt modelId="{22F75FDD-A9B4-49CD-A099-370869EEAD73}" type="pres">
      <dgm:prSet presAssocID="{1A199214-E855-4698-9623-1C4DC26C3096}" presName="composite" presStyleCnt="0"/>
      <dgm:spPr/>
    </dgm:pt>
    <dgm:pt modelId="{19A11437-5ECD-485B-837A-02AF788BE2F9}" type="pres">
      <dgm:prSet presAssocID="{1A199214-E855-4698-9623-1C4DC26C3096}" presName="LShape" presStyleLbl="alignNode1" presStyleIdx="2" presStyleCnt="11"/>
      <dgm:spPr/>
    </dgm:pt>
    <dgm:pt modelId="{0A96CA6C-7F85-45F3-81E9-BBBADC936F3E}" type="pres">
      <dgm:prSet presAssocID="{1A199214-E855-4698-9623-1C4DC26C3096}" presName="ParentText" presStyleLbl="revTx" presStyleIdx="1" presStyleCnt="6">
        <dgm:presLayoutVars>
          <dgm:chMax val="0"/>
          <dgm:chPref val="0"/>
          <dgm:bulletEnabled val="1"/>
        </dgm:presLayoutVars>
      </dgm:prSet>
      <dgm:spPr/>
      <dgm:t>
        <a:bodyPr/>
        <a:lstStyle/>
        <a:p>
          <a:endParaRPr lang="bs-Latn-BA"/>
        </a:p>
      </dgm:t>
    </dgm:pt>
    <dgm:pt modelId="{294375A5-14AA-4154-96D7-DFABEA699B50}" type="pres">
      <dgm:prSet presAssocID="{1A199214-E855-4698-9623-1C4DC26C3096}" presName="Triangle" presStyleLbl="alignNode1" presStyleIdx="3" presStyleCnt="11"/>
      <dgm:spPr/>
    </dgm:pt>
    <dgm:pt modelId="{103C5F58-3064-4988-BF5A-499F2B071E7E}" type="pres">
      <dgm:prSet presAssocID="{1A91B774-95D0-4212-A5E4-2406499C1993}" presName="sibTrans" presStyleCnt="0"/>
      <dgm:spPr/>
    </dgm:pt>
    <dgm:pt modelId="{49654CB2-0E61-4427-9DCC-544697FAD888}" type="pres">
      <dgm:prSet presAssocID="{1A91B774-95D0-4212-A5E4-2406499C1993}" presName="space" presStyleCnt="0"/>
      <dgm:spPr/>
    </dgm:pt>
    <dgm:pt modelId="{17E55867-5F02-4DE0-8887-B9A347844C86}" type="pres">
      <dgm:prSet presAssocID="{EC46A80F-6596-474B-90A2-3B1328BFE464}" presName="composite" presStyleCnt="0"/>
      <dgm:spPr/>
    </dgm:pt>
    <dgm:pt modelId="{479D35A9-0B83-4EEB-8FA3-BF4CFFF45095}" type="pres">
      <dgm:prSet presAssocID="{EC46A80F-6596-474B-90A2-3B1328BFE464}" presName="LShape" presStyleLbl="alignNode1" presStyleIdx="4" presStyleCnt="11"/>
      <dgm:spPr/>
    </dgm:pt>
    <dgm:pt modelId="{787E31E6-D5E7-4618-8E18-F1D6F86B33FB}" type="pres">
      <dgm:prSet presAssocID="{EC46A80F-6596-474B-90A2-3B1328BFE464}" presName="ParentText" presStyleLbl="revTx" presStyleIdx="2" presStyleCnt="6">
        <dgm:presLayoutVars>
          <dgm:chMax val="0"/>
          <dgm:chPref val="0"/>
          <dgm:bulletEnabled val="1"/>
        </dgm:presLayoutVars>
      </dgm:prSet>
      <dgm:spPr/>
      <dgm:t>
        <a:bodyPr/>
        <a:lstStyle/>
        <a:p>
          <a:endParaRPr lang="bs-Latn-BA"/>
        </a:p>
      </dgm:t>
    </dgm:pt>
    <dgm:pt modelId="{4D2B6857-B3F4-4593-A360-62C6BA7992EE}" type="pres">
      <dgm:prSet presAssocID="{EC46A80F-6596-474B-90A2-3B1328BFE464}" presName="Triangle" presStyleLbl="alignNode1" presStyleIdx="5" presStyleCnt="11"/>
      <dgm:spPr/>
    </dgm:pt>
    <dgm:pt modelId="{5A3B0E64-2412-47ED-87A0-2D9B82B6E7EA}" type="pres">
      <dgm:prSet presAssocID="{5BAA5101-2C5A-46E5-8941-ABC9ED726715}" presName="sibTrans" presStyleCnt="0"/>
      <dgm:spPr/>
    </dgm:pt>
    <dgm:pt modelId="{1D1E7E3B-92B1-4D4E-996E-7B362EC3363F}" type="pres">
      <dgm:prSet presAssocID="{5BAA5101-2C5A-46E5-8941-ABC9ED726715}" presName="space" presStyleCnt="0"/>
      <dgm:spPr/>
    </dgm:pt>
    <dgm:pt modelId="{A706259B-77C4-41C9-BA68-63129860E7AB}" type="pres">
      <dgm:prSet presAssocID="{B53F4FF6-27F1-48EE-AEDB-09C24BFDB558}" presName="composite" presStyleCnt="0"/>
      <dgm:spPr/>
    </dgm:pt>
    <dgm:pt modelId="{E5E127B4-526E-4E00-A7C3-12D4DFEE68D1}" type="pres">
      <dgm:prSet presAssocID="{B53F4FF6-27F1-48EE-AEDB-09C24BFDB558}" presName="LShape" presStyleLbl="alignNode1" presStyleIdx="6" presStyleCnt="11"/>
      <dgm:spPr/>
    </dgm:pt>
    <dgm:pt modelId="{C64DC0BC-D36A-4786-A462-F1AB2B7703EB}" type="pres">
      <dgm:prSet presAssocID="{B53F4FF6-27F1-48EE-AEDB-09C24BFDB558}" presName="ParentText" presStyleLbl="revTx" presStyleIdx="3" presStyleCnt="6">
        <dgm:presLayoutVars>
          <dgm:chMax val="0"/>
          <dgm:chPref val="0"/>
          <dgm:bulletEnabled val="1"/>
        </dgm:presLayoutVars>
      </dgm:prSet>
      <dgm:spPr/>
      <dgm:t>
        <a:bodyPr/>
        <a:lstStyle/>
        <a:p>
          <a:endParaRPr lang="bs-Latn-BA"/>
        </a:p>
      </dgm:t>
    </dgm:pt>
    <dgm:pt modelId="{F7A2EBEA-F5BB-45FA-BD6C-6122238792C9}" type="pres">
      <dgm:prSet presAssocID="{B53F4FF6-27F1-48EE-AEDB-09C24BFDB558}" presName="Triangle" presStyleLbl="alignNode1" presStyleIdx="7" presStyleCnt="11"/>
      <dgm:spPr/>
    </dgm:pt>
    <dgm:pt modelId="{497B2B1D-5A82-4877-B6AA-6E17E3D93045}" type="pres">
      <dgm:prSet presAssocID="{B231C4CF-7C94-4644-A2E3-1E5923146297}" presName="sibTrans" presStyleCnt="0"/>
      <dgm:spPr/>
    </dgm:pt>
    <dgm:pt modelId="{09DD8408-9CAA-4C0D-BFB3-9F7579ADA46A}" type="pres">
      <dgm:prSet presAssocID="{B231C4CF-7C94-4644-A2E3-1E5923146297}" presName="space" presStyleCnt="0"/>
      <dgm:spPr/>
    </dgm:pt>
    <dgm:pt modelId="{FFF1A27C-EC06-4F6B-84FB-BEBB8A915E6D}" type="pres">
      <dgm:prSet presAssocID="{221749E7-33F5-499B-8664-6DB757CCC8E6}" presName="composite" presStyleCnt="0"/>
      <dgm:spPr/>
    </dgm:pt>
    <dgm:pt modelId="{D22B3734-CFB1-4C6B-B91D-A4AAC43FD2B7}" type="pres">
      <dgm:prSet presAssocID="{221749E7-33F5-499B-8664-6DB757CCC8E6}" presName="LShape" presStyleLbl="alignNode1" presStyleIdx="8" presStyleCnt="11"/>
      <dgm:spPr/>
    </dgm:pt>
    <dgm:pt modelId="{11642DAE-1278-4864-A142-E6F248FB03E3}" type="pres">
      <dgm:prSet presAssocID="{221749E7-33F5-499B-8664-6DB757CCC8E6}" presName="ParentText" presStyleLbl="revTx" presStyleIdx="4" presStyleCnt="6">
        <dgm:presLayoutVars>
          <dgm:chMax val="0"/>
          <dgm:chPref val="0"/>
          <dgm:bulletEnabled val="1"/>
        </dgm:presLayoutVars>
      </dgm:prSet>
      <dgm:spPr/>
      <dgm:t>
        <a:bodyPr/>
        <a:lstStyle/>
        <a:p>
          <a:endParaRPr lang="bs-Latn-BA"/>
        </a:p>
      </dgm:t>
    </dgm:pt>
    <dgm:pt modelId="{9D5E2F35-545E-4B18-8133-95961AC49C34}" type="pres">
      <dgm:prSet presAssocID="{221749E7-33F5-499B-8664-6DB757CCC8E6}" presName="Triangle" presStyleLbl="alignNode1" presStyleIdx="9" presStyleCnt="11"/>
      <dgm:spPr/>
    </dgm:pt>
    <dgm:pt modelId="{F6783C6C-CDBB-4CFC-BB64-9DADC457C45D}" type="pres">
      <dgm:prSet presAssocID="{8F55D17B-7259-42D9-9927-0D4171B45665}" presName="sibTrans" presStyleCnt="0"/>
      <dgm:spPr/>
    </dgm:pt>
    <dgm:pt modelId="{7FA87BC2-3D1A-4032-8FA4-1F14E9A79872}" type="pres">
      <dgm:prSet presAssocID="{8F55D17B-7259-42D9-9927-0D4171B45665}" presName="space" presStyleCnt="0"/>
      <dgm:spPr/>
    </dgm:pt>
    <dgm:pt modelId="{3823B117-134D-4129-A648-CD139E1099D9}" type="pres">
      <dgm:prSet presAssocID="{BB95F3C0-AC26-441A-A5B7-CEF489FBC8D6}" presName="composite" presStyleCnt="0"/>
      <dgm:spPr/>
    </dgm:pt>
    <dgm:pt modelId="{A9CFF819-356E-4EDF-8D86-1EB8D3DED3BA}" type="pres">
      <dgm:prSet presAssocID="{BB95F3C0-AC26-441A-A5B7-CEF489FBC8D6}" presName="LShape" presStyleLbl="alignNode1" presStyleIdx="10" presStyleCnt="11"/>
      <dgm:spPr/>
    </dgm:pt>
    <dgm:pt modelId="{0298305F-8D4D-4D69-8DD5-1B370044510D}" type="pres">
      <dgm:prSet presAssocID="{BB95F3C0-AC26-441A-A5B7-CEF489FBC8D6}" presName="ParentText" presStyleLbl="revTx" presStyleIdx="5" presStyleCnt="6">
        <dgm:presLayoutVars>
          <dgm:chMax val="0"/>
          <dgm:chPref val="0"/>
          <dgm:bulletEnabled val="1"/>
        </dgm:presLayoutVars>
      </dgm:prSet>
      <dgm:spPr/>
      <dgm:t>
        <a:bodyPr/>
        <a:lstStyle/>
        <a:p>
          <a:endParaRPr lang="bs-Latn-BA"/>
        </a:p>
      </dgm:t>
    </dgm:pt>
  </dgm:ptLst>
  <dgm:cxnLst>
    <dgm:cxn modelId="{6DC9A103-B921-4453-8A83-64CA52857353}" type="presOf" srcId="{1A199214-E855-4698-9623-1C4DC26C3096}" destId="{0A96CA6C-7F85-45F3-81E9-BBBADC936F3E}" srcOrd="0" destOrd="0" presId="urn:microsoft.com/office/officeart/2009/3/layout/StepUpProcess"/>
    <dgm:cxn modelId="{7CD95B8F-B0CB-4E11-8E4C-6DC8E77DFB9A}" type="presOf" srcId="{59D342C4-0E34-4F27-881B-4938F21353B6}" destId="{787E31E6-D5E7-4618-8E18-F1D6F86B33FB}" srcOrd="0" destOrd="1" presId="urn:microsoft.com/office/officeart/2009/3/layout/StepUpProcess"/>
    <dgm:cxn modelId="{A6592D70-68C9-46E1-B3CC-0BFB55560E46}" type="presOf" srcId="{B53F4FF6-27F1-48EE-AEDB-09C24BFDB558}" destId="{C64DC0BC-D36A-4786-A462-F1AB2B7703EB}" srcOrd="0" destOrd="0" presId="urn:microsoft.com/office/officeart/2009/3/layout/StepUpProcess"/>
    <dgm:cxn modelId="{D85865B5-00D1-4374-B717-7069A2262CF8}" type="presOf" srcId="{F500A53D-A916-42BD-91DA-3A0965DA7004}" destId="{0298305F-8D4D-4D69-8DD5-1B370044510D}" srcOrd="0" destOrd="1" presId="urn:microsoft.com/office/officeart/2009/3/layout/StepUpProcess"/>
    <dgm:cxn modelId="{4700DBDF-D056-4B77-AFCD-B2D4018015B0}" type="presOf" srcId="{221749E7-33F5-499B-8664-6DB757CCC8E6}" destId="{11642DAE-1278-4864-A142-E6F248FB03E3}" srcOrd="0" destOrd="0" presId="urn:microsoft.com/office/officeart/2009/3/layout/StepUpProcess"/>
    <dgm:cxn modelId="{935BD52F-88A9-4FB0-BCBE-D5441669C21A}" type="presOf" srcId="{2EDA0092-D945-4C6E-A116-4F185F1E2002}" destId="{0A96CA6C-7F85-45F3-81E9-BBBADC936F3E}" srcOrd="0" destOrd="1" presId="urn:microsoft.com/office/officeart/2009/3/layout/StepUpProcess"/>
    <dgm:cxn modelId="{1EAC5044-B9A1-4266-BAD9-4FB6BFD64C65}" srcId="{EC46A80F-6596-474B-90A2-3B1328BFE464}" destId="{59D342C4-0E34-4F27-881B-4938F21353B6}" srcOrd="0" destOrd="0" parTransId="{124DEC30-1736-47AA-9EF5-04EDAA468A5C}" sibTransId="{E2B22EA5-6529-49AB-BB3B-7DBE1448578D}"/>
    <dgm:cxn modelId="{B4B7BD2E-0253-4B02-B14F-5EC84AEE95DD}" srcId="{BB95F3C0-AC26-441A-A5B7-CEF489FBC8D6}" destId="{F500A53D-A916-42BD-91DA-3A0965DA7004}" srcOrd="0" destOrd="0" parTransId="{83BFD2FD-DC37-4810-88BE-A4CC790DC6FE}" sibTransId="{17A6C64B-2879-46C3-A1BF-A733F357F332}"/>
    <dgm:cxn modelId="{1E62551B-1720-41CA-BE77-C35858445C4D}" srcId="{B55C2A4A-2D26-498E-8C34-462369671313}" destId="{B53F4FF6-27F1-48EE-AEDB-09C24BFDB558}" srcOrd="3" destOrd="0" parTransId="{A1D8D356-F029-4A68-8850-DCAC5F954945}" sibTransId="{B231C4CF-7C94-4644-A2E3-1E5923146297}"/>
    <dgm:cxn modelId="{D28CE5F6-6FC2-4EA2-B568-962AC39B9BD0}" srcId="{B55C2A4A-2D26-498E-8C34-462369671313}" destId="{1A199214-E855-4698-9623-1C4DC26C3096}" srcOrd="1" destOrd="0" parTransId="{A227EDA9-DF6E-4A73-AFC2-38C13E0C0334}" sibTransId="{1A91B774-95D0-4212-A5E4-2406499C1993}"/>
    <dgm:cxn modelId="{7404F1B3-1C70-4529-A148-4F5A9C3F97DB}" type="presOf" srcId="{B03E687C-7970-489B-8A09-0157B4293123}" destId="{5F3BD01D-A53A-4B6A-AE78-C58929A5698C}" srcOrd="0" destOrd="0" presId="urn:microsoft.com/office/officeart/2009/3/layout/StepUpProcess"/>
    <dgm:cxn modelId="{D3F45B91-C2FE-498C-AEC1-45163FD58E9F}" srcId="{B55C2A4A-2D26-498E-8C34-462369671313}" destId="{EC46A80F-6596-474B-90A2-3B1328BFE464}" srcOrd="2" destOrd="0" parTransId="{72BB69A3-E0F4-442F-8B62-F8CE4747D913}" sibTransId="{5BAA5101-2C5A-46E5-8941-ABC9ED726715}"/>
    <dgm:cxn modelId="{C97F6A21-F322-4662-9197-8FD33F12B911}" srcId="{1A199214-E855-4698-9623-1C4DC26C3096}" destId="{2EDA0092-D945-4C6E-A116-4F185F1E2002}" srcOrd="0" destOrd="0" parTransId="{CCCA4AE5-8CC7-4253-842F-53B90B921B4C}" sibTransId="{0801CA09-F6ED-4792-A199-3B0B84B7673A}"/>
    <dgm:cxn modelId="{F1EDCCAD-E4D4-4438-BB72-125F7372CD8D}" type="presOf" srcId="{B55C2A4A-2D26-498E-8C34-462369671313}" destId="{4D89A47D-0671-4F45-BFCA-A9ADF71A252C}" srcOrd="0" destOrd="0" presId="urn:microsoft.com/office/officeart/2009/3/layout/StepUpProcess"/>
    <dgm:cxn modelId="{869D557F-5AF9-4B96-959D-FE0E7FFC6ED0}" type="presOf" srcId="{BB95F3C0-AC26-441A-A5B7-CEF489FBC8D6}" destId="{0298305F-8D4D-4D69-8DD5-1B370044510D}" srcOrd="0" destOrd="0" presId="urn:microsoft.com/office/officeart/2009/3/layout/StepUpProcess"/>
    <dgm:cxn modelId="{4E7FBA5A-F423-4437-AEC6-5499BFF2FCC8}" srcId="{B55C2A4A-2D26-498E-8C34-462369671313}" destId="{BB95F3C0-AC26-441A-A5B7-CEF489FBC8D6}" srcOrd="5" destOrd="0" parTransId="{CD09CF31-161E-4D03-8EA3-DFA9C0DC29C0}" sibTransId="{6064185C-EE65-45D4-8916-7DB674C7FD85}"/>
    <dgm:cxn modelId="{3B819832-74DE-4A53-90FC-DC18C1966D44}" srcId="{B55C2A4A-2D26-498E-8C34-462369671313}" destId="{221749E7-33F5-499B-8664-6DB757CCC8E6}" srcOrd="4" destOrd="0" parTransId="{1EA6DA73-3DEB-4226-98F0-3A7241DDFB8B}" sibTransId="{8F55D17B-7259-42D9-9927-0D4171B45665}"/>
    <dgm:cxn modelId="{2FA1C108-3FBC-4A68-9EEA-EBD0037AFEBB}" srcId="{B55C2A4A-2D26-498E-8C34-462369671313}" destId="{B03E687C-7970-489B-8A09-0157B4293123}" srcOrd="0" destOrd="0" parTransId="{A3E21D4B-10F0-41DF-ACF1-D0C36DEA695C}" sibTransId="{F8659939-B9F3-4138-A7CD-7F62DA9D8D7C}"/>
    <dgm:cxn modelId="{0EF8B326-2833-4FA7-95F4-F402AA817740}" type="presOf" srcId="{EC46A80F-6596-474B-90A2-3B1328BFE464}" destId="{787E31E6-D5E7-4618-8E18-F1D6F86B33FB}" srcOrd="0" destOrd="0" presId="urn:microsoft.com/office/officeart/2009/3/layout/StepUpProcess"/>
    <dgm:cxn modelId="{C9ACC820-1154-490C-B91B-9CC40F3AABBF}" type="presParOf" srcId="{4D89A47D-0671-4F45-BFCA-A9ADF71A252C}" destId="{D5DB7421-8193-4C3A-BCBB-D362BDB43ED8}" srcOrd="0" destOrd="0" presId="urn:microsoft.com/office/officeart/2009/3/layout/StepUpProcess"/>
    <dgm:cxn modelId="{53DF3394-E71D-4732-906D-11E2A48917E0}" type="presParOf" srcId="{D5DB7421-8193-4C3A-BCBB-D362BDB43ED8}" destId="{BDC93657-E12F-4AB5-9979-E66AF7FC0008}" srcOrd="0" destOrd="0" presId="urn:microsoft.com/office/officeart/2009/3/layout/StepUpProcess"/>
    <dgm:cxn modelId="{AAB85E2E-BCBD-4A63-AE2C-8D055AE0A42B}" type="presParOf" srcId="{D5DB7421-8193-4C3A-BCBB-D362BDB43ED8}" destId="{5F3BD01D-A53A-4B6A-AE78-C58929A5698C}" srcOrd="1" destOrd="0" presId="urn:microsoft.com/office/officeart/2009/3/layout/StepUpProcess"/>
    <dgm:cxn modelId="{D7C09367-8028-4541-B148-02DFC3A0A62E}" type="presParOf" srcId="{D5DB7421-8193-4C3A-BCBB-D362BDB43ED8}" destId="{419B1E13-9D4D-43FE-9670-56C153F5245D}" srcOrd="2" destOrd="0" presId="urn:microsoft.com/office/officeart/2009/3/layout/StepUpProcess"/>
    <dgm:cxn modelId="{7D032AF5-4267-48F1-8118-0C33513D59F9}" type="presParOf" srcId="{4D89A47D-0671-4F45-BFCA-A9ADF71A252C}" destId="{D3869279-6AF9-4CF6-AA41-6D886495596F}" srcOrd="1" destOrd="0" presId="urn:microsoft.com/office/officeart/2009/3/layout/StepUpProcess"/>
    <dgm:cxn modelId="{69177680-6DC1-4009-AD0C-230326D72C0F}" type="presParOf" srcId="{D3869279-6AF9-4CF6-AA41-6D886495596F}" destId="{D70F2B9E-3242-47E5-87F1-DF1FC0AAC196}" srcOrd="0" destOrd="0" presId="urn:microsoft.com/office/officeart/2009/3/layout/StepUpProcess"/>
    <dgm:cxn modelId="{86CAA0A4-6EEC-43D7-B2A1-5E9DC335225E}" type="presParOf" srcId="{4D89A47D-0671-4F45-BFCA-A9ADF71A252C}" destId="{22F75FDD-A9B4-49CD-A099-370869EEAD73}" srcOrd="2" destOrd="0" presId="urn:microsoft.com/office/officeart/2009/3/layout/StepUpProcess"/>
    <dgm:cxn modelId="{CCA9F9BE-C77B-4234-BDAD-8222FFA772E6}" type="presParOf" srcId="{22F75FDD-A9B4-49CD-A099-370869EEAD73}" destId="{19A11437-5ECD-485B-837A-02AF788BE2F9}" srcOrd="0" destOrd="0" presId="urn:microsoft.com/office/officeart/2009/3/layout/StepUpProcess"/>
    <dgm:cxn modelId="{21536E75-C907-4F62-B27A-846E69AC3D12}" type="presParOf" srcId="{22F75FDD-A9B4-49CD-A099-370869EEAD73}" destId="{0A96CA6C-7F85-45F3-81E9-BBBADC936F3E}" srcOrd="1" destOrd="0" presId="urn:microsoft.com/office/officeart/2009/3/layout/StepUpProcess"/>
    <dgm:cxn modelId="{2DF9A1D3-0D22-4591-B6EA-7505B211D3E3}" type="presParOf" srcId="{22F75FDD-A9B4-49CD-A099-370869EEAD73}" destId="{294375A5-14AA-4154-96D7-DFABEA699B50}" srcOrd="2" destOrd="0" presId="urn:microsoft.com/office/officeart/2009/3/layout/StepUpProcess"/>
    <dgm:cxn modelId="{59C340C6-5158-4541-8B68-E24042BD6C73}" type="presParOf" srcId="{4D89A47D-0671-4F45-BFCA-A9ADF71A252C}" destId="{103C5F58-3064-4988-BF5A-499F2B071E7E}" srcOrd="3" destOrd="0" presId="urn:microsoft.com/office/officeart/2009/3/layout/StepUpProcess"/>
    <dgm:cxn modelId="{FCE07862-D7C2-475F-B1DD-6F0D6E41AFA1}" type="presParOf" srcId="{103C5F58-3064-4988-BF5A-499F2B071E7E}" destId="{49654CB2-0E61-4427-9DCC-544697FAD888}" srcOrd="0" destOrd="0" presId="urn:microsoft.com/office/officeart/2009/3/layout/StepUpProcess"/>
    <dgm:cxn modelId="{59067432-491B-482B-8F50-90479EEC425D}" type="presParOf" srcId="{4D89A47D-0671-4F45-BFCA-A9ADF71A252C}" destId="{17E55867-5F02-4DE0-8887-B9A347844C86}" srcOrd="4" destOrd="0" presId="urn:microsoft.com/office/officeart/2009/3/layout/StepUpProcess"/>
    <dgm:cxn modelId="{DE7175FD-CA7D-4FC9-BD5C-4FE4C088C451}" type="presParOf" srcId="{17E55867-5F02-4DE0-8887-B9A347844C86}" destId="{479D35A9-0B83-4EEB-8FA3-BF4CFFF45095}" srcOrd="0" destOrd="0" presId="urn:microsoft.com/office/officeart/2009/3/layout/StepUpProcess"/>
    <dgm:cxn modelId="{B5BF528F-72A2-4F22-91E2-62C10BBEBAB6}" type="presParOf" srcId="{17E55867-5F02-4DE0-8887-B9A347844C86}" destId="{787E31E6-D5E7-4618-8E18-F1D6F86B33FB}" srcOrd="1" destOrd="0" presId="urn:microsoft.com/office/officeart/2009/3/layout/StepUpProcess"/>
    <dgm:cxn modelId="{31A06EB8-90AE-46FD-B2BD-D171A45600DD}" type="presParOf" srcId="{17E55867-5F02-4DE0-8887-B9A347844C86}" destId="{4D2B6857-B3F4-4593-A360-62C6BA7992EE}" srcOrd="2" destOrd="0" presId="urn:microsoft.com/office/officeart/2009/3/layout/StepUpProcess"/>
    <dgm:cxn modelId="{F8F2C255-A0AB-4EA0-9976-D0B174D13748}" type="presParOf" srcId="{4D89A47D-0671-4F45-BFCA-A9ADF71A252C}" destId="{5A3B0E64-2412-47ED-87A0-2D9B82B6E7EA}" srcOrd="5" destOrd="0" presId="urn:microsoft.com/office/officeart/2009/3/layout/StepUpProcess"/>
    <dgm:cxn modelId="{9AC258FD-5C05-4AE1-A9FC-7B43B105B74F}" type="presParOf" srcId="{5A3B0E64-2412-47ED-87A0-2D9B82B6E7EA}" destId="{1D1E7E3B-92B1-4D4E-996E-7B362EC3363F}" srcOrd="0" destOrd="0" presId="urn:microsoft.com/office/officeart/2009/3/layout/StepUpProcess"/>
    <dgm:cxn modelId="{DC2ABB58-3AB6-482A-B60E-AFCF4E61BC0D}" type="presParOf" srcId="{4D89A47D-0671-4F45-BFCA-A9ADF71A252C}" destId="{A706259B-77C4-41C9-BA68-63129860E7AB}" srcOrd="6" destOrd="0" presId="urn:microsoft.com/office/officeart/2009/3/layout/StepUpProcess"/>
    <dgm:cxn modelId="{DFAA6444-14D6-430A-AB2C-8389F23D5FD9}" type="presParOf" srcId="{A706259B-77C4-41C9-BA68-63129860E7AB}" destId="{E5E127B4-526E-4E00-A7C3-12D4DFEE68D1}" srcOrd="0" destOrd="0" presId="urn:microsoft.com/office/officeart/2009/3/layout/StepUpProcess"/>
    <dgm:cxn modelId="{6F481CF7-5152-4496-93A0-8CDF1DBCBE9C}" type="presParOf" srcId="{A706259B-77C4-41C9-BA68-63129860E7AB}" destId="{C64DC0BC-D36A-4786-A462-F1AB2B7703EB}" srcOrd="1" destOrd="0" presId="urn:microsoft.com/office/officeart/2009/3/layout/StepUpProcess"/>
    <dgm:cxn modelId="{BC5BEA51-6069-4D4A-A690-ABB1FDBC4E86}" type="presParOf" srcId="{A706259B-77C4-41C9-BA68-63129860E7AB}" destId="{F7A2EBEA-F5BB-45FA-BD6C-6122238792C9}" srcOrd="2" destOrd="0" presId="urn:microsoft.com/office/officeart/2009/3/layout/StepUpProcess"/>
    <dgm:cxn modelId="{E80FB19E-DC4B-4B85-AF1E-C0EB533579AB}" type="presParOf" srcId="{4D89A47D-0671-4F45-BFCA-A9ADF71A252C}" destId="{497B2B1D-5A82-4877-B6AA-6E17E3D93045}" srcOrd="7" destOrd="0" presId="urn:microsoft.com/office/officeart/2009/3/layout/StepUpProcess"/>
    <dgm:cxn modelId="{8088FAEE-7C07-4251-99DF-2772E8224A38}" type="presParOf" srcId="{497B2B1D-5A82-4877-B6AA-6E17E3D93045}" destId="{09DD8408-9CAA-4C0D-BFB3-9F7579ADA46A}" srcOrd="0" destOrd="0" presId="urn:microsoft.com/office/officeart/2009/3/layout/StepUpProcess"/>
    <dgm:cxn modelId="{E42C21BE-BD4C-4817-AE66-6217772434F2}" type="presParOf" srcId="{4D89A47D-0671-4F45-BFCA-A9ADF71A252C}" destId="{FFF1A27C-EC06-4F6B-84FB-BEBB8A915E6D}" srcOrd="8" destOrd="0" presId="urn:microsoft.com/office/officeart/2009/3/layout/StepUpProcess"/>
    <dgm:cxn modelId="{03752D6D-2594-4401-92D8-783EFD09F41C}" type="presParOf" srcId="{FFF1A27C-EC06-4F6B-84FB-BEBB8A915E6D}" destId="{D22B3734-CFB1-4C6B-B91D-A4AAC43FD2B7}" srcOrd="0" destOrd="0" presId="urn:microsoft.com/office/officeart/2009/3/layout/StepUpProcess"/>
    <dgm:cxn modelId="{A9EFE61D-3BAE-409A-9554-196430D27591}" type="presParOf" srcId="{FFF1A27C-EC06-4F6B-84FB-BEBB8A915E6D}" destId="{11642DAE-1278-4864-A142-E6F248FB03E3}" srcOrd="1" destOrd="0" presId="urn:microsoft.com/office/officeart/2009/3/layout/StepUpProcess"/>
    <dgm:cxn modelId="{BAE58FF1-A6D7-46DA-844A-7FB2E8881AAC}" type="presParOf" srcId="{FFF1A27C-EC06-4F6B-84FB-BEBB8A915E6D}" destId="{9D5E2F35-545E-4B18-8133-95961AC49C34}" srcOrd="2" destOrd="0" presId="urn:microsoft.com/office/officeart/2009/3/layout/StepUpProcess"/>
    <dgm:cxn modelId="{3E69728C-8372-432B-8547-ACD422198A33}" type="presParOf" srcId="{4D89A47D-0671-4F45-BFCA-A9ADF71A252C}" destId="{F6783C6C-CDBB-4CFC-BB64-9DADC457C45D}" srcOrd="9" destOrd="0" presId="urn:microsoft.com/office/officeart/2009/3/layout/StepUpProcess"/>
    <dgm:cxn modelId="{46E5D4A5-F50B-4191-BE6B-FDD13691F537}" type="presParOf" srcId="{F6783C6C-CDBB-4CFC-BB64-9DADC457C45D}" destId="{7FA87BC2-3D1A-4032-8FA4-1F14E9A79872}" srcOrd="0" destOrd="0" presId="urn:microsoft.com/office/officeart/2009/3/layout/StepUpProcess"/>
    <dgm:cxn modelId="{535B801E-6840-4695-9028-CF6B98FE2C19}" type="presParOf" srcId="{4D89A47D-0671-4F45-BFCA-A9ADF71A252C}" destId="{3823B117-134D-4129-A648-CD139E1099D9}" srcOrd="10" destOrd="0" presId="urn:microsoft.com/office/officeart/2009/3/layout/StepUpProcess"/>
    <dgm:cxn modelId="{5831B7E9-D1AA-43AF-A222-CC5681F03F42}" type="presParOf" srcId="{3823B117-134D-4129-A648-CD139E1099D9}" destId="{A9CFF819-356E-4EDF-8D86-1EB8D3DED3BA}" srcOrd="0" destOrd="0" presId="urn:microsoft.com/office/officeart/2009/3/layout/StepUpProcess"/>
    <dgm:cxn modelId="{4B6944C7-FD96-4DBD-B55B-B6C4307810D5}" type="presParOf" srcId="{3823B117-134D-4129-A648-CD139E1099D9}" destId="{0298305F-8D4D-4D69-8DD5-1B370044510D}"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6BD4B3-4A52-474C-BFCA-2B9E96E35E90}" type="doc">
      <dgm:prSet loTypeId="urn:microsoft.com/office/officeart/2005/8/layout/vList2" loCatId="list" qsTypeId="urn:microsoft.com/office/officeart/2005/8/quickstyle/simple5" qsCatId="simple" csTypeId="urn:microsoft.com/office/officeart/2005/8/colors/accent1_4" csCatId="accent1" phldr="1"/>
      <dgm:spPr/>
      <dgm:t>
        <a:bodyPr/>
        <a:lstStyle/>
        <a:p>
          <a:endParaRPr lang="en-US"/>
        </a:p>
      </dgm:t>
    </dgm:pt>
    <dgm:pt modelId="{6D3312B9-0101-463C-8C59-8FB5F3B7DFE0}">
      <dgm:prSet/>
      <dgm:spPr/>
      <dgm:t>
        <a:bodyPr/>
        <a:lstStyle/>
        <a:p>
          <a:r>
            <a:rPr lang="nl-NL" dirty="0"/>
            <a:t>prethodno ispitivanje tužbe:</a:t>
          </a:r>
          <a:endParaRPr lang="en-US" dirty="0"/>
        </a:p>
      </dgm:t>
    </dgm:pt>
    <dgm:pt modelId="{4125A0C0-7337-48DE-87CF-BD7D2D986683}" type="parTrans" cxnId="{3F47BA30-F138-464D-A2B9-7CBC5679FA2E}">
      <dgm:prSet/>
      <dgm:spPr/>
      <dgm:t>
        <a:bodyPr/>
        <a:lstStyle/>
        <a:p>
          <a:endParaRPr lang="en-US"/>
        </a:p>
      </dgm:t>
    </dgm:pt>
    <dgm:pt modelId="{D5EB8D7A-498F-439A-A7C6-E60981D68F94}" type="sibTrans" cxnId="{3F47BA30-F138-464D-A2B9-7CBC5679FA2E}">
      <dgm:prSet/>
      <dgm:spPr/>
      <dgm:t>
        <a:bodyPr/>
        <a:lstStyle/>
        <a:p>
          <a:endParaRPr lang="en-US"/>
        </a:p>
      </dgm:t>
    </dgm:pt>
    <dgm:pt modelId="{D6F7F8FB-72B8-4731-97FA-962237281FF7}">
      <dgm:prSet/>
      <dgm:spPr/>
      <dgm:t>
        <a:bodyPr/>
        <a:lstStyle/>
        <a:p>
          <a:r>
            <a:rPr lang="nl-NL" dirty="0"/>
            <a:t>pozitivni i negativni preduvjeti </a:t>
          </a:r>
          <a:r>
            <a:rPr lang="de-DE" dirty="0" err="1"/>
            <a:t>parni</a:t>
          </a:r>
          <a:r>
            <a:rPr lang="de-AT" dirty="0"/>
            <a:t>č</a:t>
          </a:r>
          <a:r>
            <a:rPr lang="de-DE" dirty="0" err="1"/>
            <a:t>kog</a:t>
          </a:r>
          <a:r>
            <a:rPr lang="de-DE" dirty="0"/>
            <a:t> </a:t>
          </a:r>
          <a:r>
            <a:rPr lang="de-DE" dirty="0" err="1"/>
            <a:t>postupka</a:t>
          </a:r>
          <a:endParaRPr lang="en-US" dirty="0"/>
        </a:p>
      </dgm:t>
    </dgm:pt>
    <dgm:pt modelId="{F9FB3BF0-03C6-4BE8-9F30-BCC37B7FD581}" type="parTrans" cxnId="{89DDF776-3310-45CE-B239-459CFCF7F5CD}">
      <dgm:prSet/>
      <dgm:spPr/>
      <dgm:t>
        <a:bodyPr/>
        <a:lstStyle/>
        <a:p>
          <a:endParaRPr lang="en-US"/>
        </a:p>
      </dgm:t>
    </dgm:pt>
    <dgm:pt modelId="{FC54FDE6-CA9A-4E19-9FA6-70A9C3A8C402}" type="sibTrans" cxnId="{89DDF776-3310-45CE-B239-459CFCF7F5CD}">
      <dgm:prSet/>
      <dgm:spPr/>
      <dgm:t>
        <a:bodyPr/>
        <a:lstStyle/>
        <a:p>
          <a:endParaRPr lang="en-US"/>
        </a:p>
      </dgm:t>
    </dgm:pt>
    <dgm:pt modelId="{0D96B849-1BC2-4D34-8995-2F959AD30F1F}">
      <dgm:prSet/>
      <dgm:spPr/>
      <dgm:t>
        <a:bodyPr/>
        <a:lstStyle/>
        <a:p>
          <a:r>
            <a:rPr lang="de-AT"/>
            <a:t>razumljiva i potpuna</a:t>
          </a:r>
          <a:endParaRPr lang="en-US"/>
        </a:p>
      </dgm:t>
    </dgm:pt>
    <dgm:pt modelId="{0FB8BEDA-D9EB-4202-99AA-4BAC7765F11C}" type="parTrans" cxnId="{4F731826-7269-4380-BD3F-8CF4898336C3}">
      <dgm:prSet/>
      <dgm:spPr/>
      <dgm:t>
        <a:bodyPr/>
        <a:lstStyle/>
        <a:p>
          <a:endParaRPr lang="en-US"/>
        </a:p>
      </dgm:t>
    </dgm:pt>
    <dgm:pt modelId="{BCFEA9B2-ACE7-4AF8-BAAA-BF46ACE60B1E}" type="sibTrans" cxnId="{4F731826-7269-4380-BD3F-8CF4898336C3}">
      <dgm:prSet/>
      <dgm:spPr/>
      <dgm:t>
        <a:bodyPr/>
        <a:lstStyle/>
        <a:p>
          <a:endParaRPr lang="en-US"/>
        </a:p>
      </dgm:t>
    </dgm:pt>
    <dgm:pt modelId="{2A742A11-F04A-4354-B341-8B90B4791173}">
      <dgm:prSet/>
      <dgm:spPr/>
      <dgm:t>
        <a:bodyPr/>
        <a:lstStyle/>
        <a:p>
          <a:r>
            <a:rPr lang="de-AT"/>
            <a:t>sposobnosti tu</a:t>
          </a:r>
          <a:r>
            <a:rPr lang="nl-NL"/>
            <a:t>žitelja ili tuženika da budu stranke u parnici</a:t>
          </a:r>
          <a:endParaRPr lang="en-US"/>
        </a:p>
      </dgm:t>
    </dgm:pt>
    <dgm:pt modelId="{49BF8C3C-2022-484E-908C-7354882DC547}" type="parTrans" cxnId="{5BE13B7B-D834-43CB-A614-595D5D505B42}">
      <dgm:prSet/>
      <dgm:spPr/>
      <dgm:t>
        <a:bodyPr/>
        <a:lstStyle/>
        <a:p>
          <a:endParaRPr lang="en-US"/>
        </a:p>
      </dgm:t>
    </dgm:pt>
    <dgm:pt modelId="{2ED9B802-0E8A-4D91-956C-87521833559B}" type="sibTrans" cxnId="{5BE13B7B-D834-43CB-A614-595D5D505B42}">
      <dgm:prSet/>
      <dgm:spPr/>
      <dgm:t>
        <a:bodyPr/>
        <a:lstStyle/>
        <a:p>
          <a:endParaRPr lang="en-US"/>
        </a:p>
      </dgm:t>
    </dgm:pt>
    <dgm:pt modelId="{899F6D31-752A-406D-9B28-970E0178AB45}">
      <dgm:prSet/>
      <dgm:spPr/>
      <dgm:t>
        <a:bodyPr/>
        <a:lstStyle/>
        <a:p>
          <a:r>
            <a:rPr lang="nl-NL" dirty="0"/>
            <a:t>u pogledu zakonskog zastupanja stranke</a:t>
          </a:r>
          <a:endParaRPr lang="en-US" dirty="0"/>
        </a:p>
      </dgm:t>
    </dgm:pt>
    <dgm:pt modelId="{36EEDD05-6786-40AE-875F-E53D236932CA}" type="parTrans" cxnId="{B9F72858-7CC5-41DF-A77B-AB89576132BC}">
      <dgm:prSet/>
      <dgm:spPr/>
      <dgm:t>
        <a:bodyPr/>
        <a:lstStyle/>
        <a:p>
          <a:endParaRPr lang="en-US"/>
        </a:p>
      </dgm:t>
    </dgm:pt>
    <dgm:pt modelId="{EF7B3E18-E6EB-41C4-ADFD-4290D70BC83E}" type="sibTrans" cxnId="{B9F72858-7CC5-41DF-A77B-AB89576132BC}">
      <dgm:prSet/>
      <dgm:spPr/>
      <dgm:t>
        <a:bodyPr/>
        <a:lstStyle/>
        <a:p>
          <a:endParaRPr lang="en-US"/>
        </a:p>
      </dgm:t>
    </dgm:pt>
    <dgm:pt modelId="{C52E11BE-B01F-4333-8314-AFFA290251E9}">
      <dgm:prSet/>
      <dgm:spPr/>
      <dgm:t>
        <a:bodyPr/>
        <a:lstStyle/>
        <a:p>
          <a:r>
            <a:rPr lang="nl-NL" dirty="0"/>
            <a:t>sudska nadležnost</a:t>
          </a:r>
          <a:endParaRPr lang="en-US" dirty="0"/>
        </a:p>
      </dgm:t>
    </dgm:pt>
    <dgm:pt modelId="{8E1332AE-DB38-4A5E-ACB0-D507D05834CB}" type="parTrans" cxnId="{434607B0-0EAF-4F79-A11C-D7A922CF4422}">
      <dgm:prSet/>
      <dgm:spPr/>
      <dgm:t>
        <a:bodyPr/>
        <a:lstStyle/>
        <a:p>
          <a:endParaRPr lang="en-US"/>
        </a:p>
      </dgm:t>
    </dgm:pt>
    <dgm:pt modelId="{D049EC96-014D-4152-A5D6-141889C0CC27}" type="sibTrans" cxnId="{434607B0-0EAF-4F79-A11C-D7A922CF4422}">
      <dgm:prSet/>
      <dgm:spPr/>
      <dgm:t>
        <a:bodyPr/>
        <a:lstStyle/>
        <a:p>
          <a:endParaRPr lang="en-US"/>
        </a:p>
      </dgm:t>
    </dgm:pt>
    <dgm:pt modelId="{07EFFF1C-099F-453C-B34C-336CB98A09AE}">
      <dgm:prSet/>
      <dgm:spPr/>
      <dgm:t>
        <a:bodyPr/>
        <a:lstStyle/>
        <a:p>
          <a:r>
            <a:rPr lang="nl-NL" dirty="0"/>
            <a:t>tužba podnesena nepravovremeno</a:t>
          </a:r>
          <a:endParaRPr lang="en-US" dirty="0"/>
        </a:p>
      </dgm:t>
    </dgm:pt>
    <dgm:pt modelId="{CE17A22B-9641-40EA-88C7-ADBF2401AC80}" type="parTrans" cxnId="{6D772553-9082-49F8-A807-BDE9A84BB882}">
      <dgm:prSet/>
      <dgm:spPr/>
      <dgm:t>
        <a:bodyPr/>
        <a:lstStyle/>
        <a:p>
          <a:endParaRPr lang="en-US"/>
        </a:p>
      </dgm:t>
    </dgm:pt>
    <dgm:pt modelId="{D8A0B822-56AB-44D8-B58B-FFDFFB62168C}" type="sibTrans" cxnId="{6D772553-9082-49F8-A807-BDE9A84BB882}">
      <dgm:prSet/>
      <dgm:spPr/>
      <dgm:t>
        <a:bodyPr/>
        <a:lstStyle/>
        <a:p>
          <a:endParaRPr lang="en-US"/>
        </a:p>
      </dgm:t>
    </dgm:pt>
    <dgm:pt modelId="{521B553B-503F-414F-B79C-25999B91B9DD}" type="pres">
      <dgm:prSet presAssocID="{E86BD4B3-4A52-474C-BFCA-2B9E96E35E90}" presName="linear" presStyleCnt="0">
        <dgm:presLayoutVars>
          <dgm:animLvl val="lvl"/>
          <dgm:resizeHandles val="exact"/>
        </dgm:presLayoutVars>
      </dgm:prSet>
      <dgm:spPr/>
      <dgm:t>
        <a:bodyPr/>
        <a:lstStyle/>
        <a:p>
          <a:endParaRPr lang="bs-Latn-BA"/>
        </a:p>
      </dgm:t>
    </dgm:pt>
    <dgm:pt modelId="{45745A5F-FA82-41B5-92A2-407035C266D8}" type="pres">
      <dgm:prSet presAssocID="{6D3312B9-0101-463C-8C59-8FB5F3B7DFE0}" presName="parentText" presStyleLbl="node1" presStyleIdx="0" presStyleCnt="2">
        <dgm:presLayoutVars>
          <dgm:chMax val="0"/>
          <dgm:bulletEnabled val="1"/>
        </dgm:presLayoutVars>
      </dgm:prSet>
      <dgm:spPr/>
      <dgm:t>
        <a:bodyPr/>
        <a:lstStyle/>
        <a:p>
          <a:endParaRPr lang="bs-Latn-BA"/>
        </a:p>
      </dgm:t>
    </dgm:pt>
    <dgm:pt modelId="{52801C2B-55B6-4D6B-BF58-D1A694CF6A11}" type="pres">
      <dgm:prSet presAssocID="{D5EB8D7A-498F-439A-A7C6-E60981D68F94}" presName="spacer" presStyleCnt="0"/>
      <dgm:spPr/>
    </dgm:pt>
    <dgm:pt modelId="{01FBFED9-127F-4346-BE74-027A6F9B817C}" type="pres">
      <dgm:prSet presAssocID="{D6F7F8FB-72B8-4731-97FA-962237281FF7}" presName="parentText" presStyleLbl="node1" presStyleIdx="1" presStyleCnt="2">
        <dgm:presLayoutVars>
          <dgm:chMax val="0"/>
          <dgm:bulletEnabled val="1"/>
        </dgm:presLayoutVars>
      </dgm:prSet>
      <dgm:spPr/>
      <dgm:t>
        <a:bodyPr/>
        <a:lstStyle/>
        <a:p>
          <a:endParaRPr lang="bs-Latn-BA"/>
        </a:p>
      </dgm:t>
    </dgm:pt>
    <dgm:pt modelId="{EB2E540C-00CB-4E62-BEAE-90F95F589D7E}" type="pres">
      <dgm:prSet presAssocID="{D6F7F8FB-72B8-4731-97FA-962237281FF7}" presName="childText" presStyleLbl="revTx" presStyleIdx="0" presStyleCnt="1">
        <dgm:presLayoutVars>
          <dgm:bulletEnabled val="1"/>
        </dgm:presLayoutVars>
      </dgm:prSet>
      <dgm:spPr/>
      <dgm:t>
        <a:bodyPr/>
        <a:lstStyle/>
        <a:p>
          <a:endParaRPr lang="bs-Latn-BA"/>
        </a:p>
      </dgm:t>
    </dgm:pt>
  </dgm:ptLst>
  <dgm:cxnLst>
    <dgm:cxn modelId="{082C8198-0A65-43C2-810A-D2047B8C8063}" type="presOf" srcId="{D6F7F8FB-72B8-4731-97FA-962237281FF7}" destId="{01FBFED9-127F-4346-BE74-027A6F9B817C}" srcOrd="0" destOrd="0" presId="urn:microsoft.com/office/officeart/2005/8/layout/vList2"/>
    <dgm:cxn modelId="{3F47BA30-F138-464D-A2B9-7CBC5679FA2E}" srcId="{E86BD4B3-4A52-474C-BFCA-2B9E96E35E90}" destId="{6D3312B9-0101-463C-8C59-8FB5F3B7DFE0}" srcOrd="0" destOrd="0" parTransId="{4125A0C0-7337-48DE-87CF-BD7D2D986683}" sibTransId="{D5EB8D7A-498F-439A-A7C6-E60981D68F94}"/>
    <dgm:cxn modelId="{B5C0AA99-AB86-4082-8146-C4A9F98CCF30}" type="presOf" srcId="{6D3312B9-0101-463C-8C59-8FB5F3B7DFE0}" destId="{45745A5F-FA82-41B5-92A2-407035C266D8}" srcOrd="0" destOrd="0" presId="urn:microsoft.com/office/officeart/2005/8/layout/vList2"/>
    <dgm:cxn modelId="{A878E3DE-BC94-47FB-A604-374012B5BAC9}" type="presOf" srcId="{2A742A11-F04A-4354-B341-8B90B4791173}" destId="{EB2E540C-00CB-4E62-BEAE-90F95F589D7E}" srcOrd="0" destOrd="1" presId="urn:microsoft.com/office/officeart/2005/8/layout/vList2"/>
    <dgm:cxn modelId="{4F731826-7269-4380-BD3F-8CF4898336C3}" srcId="{D6F7F8FB-72B8-4731-97FA-962237281FF7}" destId="{0D96B849-1BC2-4D34-8995-2F959AD30F1F}" srcOrd="0" destOrd="0" parTransId="{0FB8BEDA-D9EB-4202-99AA-4BAC7765F11C}" sibTransId="{BCFEA9B2-ACE7-4AF8-BAAA-BF46ACE60B1E}"/>
    <dgm:cxn modelId="{0FA561B2-CE44-4C9A-8D52-E82284DBC870}" type="presOf" srcId="{07EFFF1C-099F-453C-B34C-336CB98A09AE}" destId="{EB2E540C-00CB-4E62-BEAE-90F95F589D7E}" srcOrd="0" destOrd="4" presId="urn:microsoft.com/office/officeart/2005/8/layout/vList2"/>
    <dgm:cxn modelId="{434607B0-0EAF-4F79-A11C-D7A922CF4422}" srcId="{D6F7F8FB-72B8-4731-97FA-962237281FF7}" destId="{C52E11BE-B01F-4333-8314-AFFA290251E9}" srcOrd="3" destOrd="0" parTransId="{8E1332AE-DB38-4A5E-ACB0-D507D05834CB}" sibTransId="{D049EC96-014D-4152-A5D6-141889C0CC27}"/>
    <dgm:cxn modelId="{98FE0AF2-CB07-42BC-BA71-D9C4643BB2F3}" type="presOf" srcId="{E86BD4B3-4A52-474C-BFCA-2B9E96E35E90}" destId="{521B553B-503F-414F-B79C-25999B91B9DD}" srcOrd="0" destOrd="0" presId="urn:microsoft.com/office/officeart/2005/8/layout/vList2"/>
    <dgm:cxn modelId="{89DDF776-3310-45CE-B239-459CFCF7F5CD}" srcId="{E86BD4B3-4A52-474C-BFCA-2B9E96E35E90}" destId="{D6F7F8FB-72B8-4731-97FA-962237281FF7}" srcOrd="1" destOrd="0" parTransId="{F9FB3BF0-03C6-4BE8-9F30-BCC37B7FD581}" sibTransId="{FC54FDE6-CA9A-4E19-9FA6-70A9C3A8C402}"/>
    <dgm:cxn modelId="{2C10352D-A051-46A4-9461-2017F80D6D28}" type="presOf" srcId="{C52E11BE-B01F-4333-8314-AFFA290251E9}" destId="{EB2E540C-00CB-4E62-BEAE-90F95F589D7E}" srcOrd="0" destOrd="3" presId="urn:microsoft.com/office/officeart/2005/8/layout/vList2"/>
    <dgm:cxn modelId="{BBD6B122-EE9D-4114-BE7E-CCFFE5636426}" type="presOf" srcId="{899F6D31-752A-406D-9B28-970E0178AB45}" destId="{EB2E540C-00CB-4E62-BEAE-90F95F589D7E}" srcOrd="0" destOrd="2" presId="urn:microsoft.com/office/officeart/2005/8/layout/vList2"/>
    <dgm:cxn modelId="{44A9846C-4188-46E4-ABB1-5986474303B4}" type="presOf" srcId="{0D96B849-1BC2-4D34-8995-2F959AD30F1F}" destId="{EB2E540C-00CB-4E62-BEAE-90F95F589D7E}" srcOrd="0" destOrd="0" presId="urn:microsoft.com/office/officeart/2005/8/layout/vList2"/>
    <dgm:cxn modelId="{B9F72858-7CC5-41DF-A77B-AB89576132BC}" srcId="{D6F7F8FB-72B8-4731-97FA-962237281FF7}" destId="{899F6D31-752A-406D-9B28-970E0178AB45}" srcOrd="2" destOrd="0" parTransId="{36EEDD05-6786-40AE-875F-E53D236932CA}" sibTransId="{EF7B3E18-E6EB-41C4-ADFD-4290D70BC83E}"/>
    <dgm:cxn modelId="{5BE13B7B-D834-43CB-A614-595D5D505B42}" srcId="{D6F7F8FB-72B8-4731-97FA-962237281FF7}" destId="{2A742A11-F04A-4354-B341-8B90B4791173}" srcOrd="1" destOrd="0" parTransId="{49BF8C3C-2022-484E-908C-7354882DC547}" sibTransId="{2ED9B802-0E8A-4D91-956C-87521833559B}"/>
    <dgm:cxn modelId="{6D772553-9082-49F8-A807-BDE9A84BB882}" srcId="{D6F7F8FB-72B8-4731-97FA-962237281FF7}" destId="{07EFFF1C-099F-453C-B34C-336CB98A09AE}" srcOrd="4" destOrd="0" parTransId="{CE17A22B-9641-40EA-88C7-ADBF2401AC80}" sibTransId="{D8A0B822-56AB-44D8-B58B-FFDFFB62168C}"/>
    <dgm:cxn modelId="{90BC43AD-1DBF-4F8B-84DE-31C4497289D6}" type="presParOf" srcId="{521B553B-503F-414F-B79C-25999B91B9DD}" destId="{45745A5F-FA82-41B5-92A2-407035C266D8}" srcOrd="0" destOrd="0" presId="urn:microsoft.com/office/officeart/2005/8/layout/vList2"/>
    <dgm:cxn modelId="{2B400D64-BCAD-4B0F-9940-EF79B7BFBAF1}" type="presParOf" srcId="{521B553B-503F-414F-B79C-25999B91B9DD}" destId="{52801C2B-55B6-4D6B-BF58-D1A694CF6A11}" srcOrd="1" destOrd="0" presId="urn:microsoft.com/office/officeart/2005/8/layout/vList2"/>
    <dgm:cxn modelId="{B1B8D207-F099-48D1-8AD8-2066F8620C3B}" type="presParOf" srcId="{521B553B-503F-414F-B79C-25999B91B9DD}" destId="{01FBFED9-127F-4346-BE74-027A6F9B817C}" srcOrd="2" destOrd="0" presId="urn:microsoft.com/office/officeart/2005/8/layout/vList2"/>
    <dgm:cxn modelId="{1E74F593-EFE6-41C5-9BD3-80B80E345860}" type="presParOf" srcId="{521B553B-503F-414F-B79C-25999B91B9DD}" destId="{EB2E540C-00CB-4E62-BEAE-90F95F589D7E}" srcOrd="3" destOrd="0" presId="urn:microsoft.com/office/officeart/2005/8/layout/vList2"/>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C184B97-F29B-4AED-86F9-1883D5DDDCE7}" type="doc">
      <dgm:prSet loTypeId="urn:microsoft.com/office/officeart/2005/8/layout/list1" loCatId="list" qsTypeId="urn:microsoft.com/office/officeart/2005/8/quickstyle/simple4" qsCatId="simple" csTypeId="urn:microsoft.com/office/officeart/2005/8/colors/accent1_3" csCatId="accent1" phldr="1"/>
      <dgm:spPr/>
      <dgm:t>
        <a:bodyPr/>
        <a:lstStyle/>
        <a:p>
          <a:endParaRPr lang="en-US"/>
        </a:p>
      </dgm:t>
    </dgm:pt>
    <dgm:pt modelId="{C8726765-DFDE-418D-9D3A-F15CC615C14F}">
      <dgm:prSet/>
      <dgm:spPr/>
      <dgm:t>
        <a:bodyPr/>
        <a:lstStyle/>
        <a:p>
          <a:r>
            <a:rPr lang="de-DE" dirty="0" err="1"/>
            <a:t>jasan</a:t>
          </a:r>
          <a:r>
            <a:rPr lang="de-DE" dirty="0"/>
            <a:t> </a:t>
          </a:r>
          <a:r>
            <a:rPr lang="de-DE" dirty="0" err="1"/>
            <a:t>pregled</a:t>
          </a:r>
          <a:r>
            <a:rPr lang="de-DE" dirty="0"/>
            <a:t> </a:t>
          </a:r>
          <a:r>
            <a:rPr lang="de-DE" dirty="0" err="1"/>
            <a:t>procesnog</a:t>
          </a:r>
          <a:r>
            <a:rPr lang="de-DE" dirty="0"/>
            <a:t> </a:t>
          </a:r>
          <a:r>
            <a:rPr lang="de-DE" dirty="0" err="1"/>
            <a:t>materijala</a:t>
          </a:r>
          <a:r>
            <a:rPr lang="de-DE" dirty="0"/>
            <a:t> je </a:t>
          </a:r>
          <a:r>
            <a:rPr lang="de-DE" dirty="0" err="1"/>
            <a:t>va</a:t>
          </a:r>
          <a:r>
            <a:rPr lang="pt-BR" dirty="0"/>
            <a:t>žan:</a:t>
          </a:r>
          <a:endParaRPr lang="en-US" dirty="0"/>
        </a:p>
      </dgm:t>
    </dgm:pt>
    <dgm:pt modelId="{A2F8D9A0-1714-470D-A56E-092BE82CA686}" type="parTrans" cxnId="{12EEBB12-6476-4EA9-8179-FDAD1BACB09F}">
      <dgm:prSet/>
      <dgm:spPr/>
      <dgm:t>
        <a:bodyPr/>
        <a:lstStyle/>
        <a:p>
          <a:endParaRPr lang="en-US"/>
        </a:p>
      </dgm:t>
    </dgm:pt>
    <dgm:pt modelId="{4BB34BC0-5C42-477B-8F4F-B0F140BA3ED7}" type="sibTrans" cxnId="{12EEBB12-6476-4EA9-8179-FDAD1BACB09F}">
      <dgm:prSet/>
      <dgm:spPr/>
      <dgm:t>
        <a:bodyPr/>
        <a:lstStyle/>
        <a:p>
          <a:endParaRPr lang="en-US"/>
        </a:p>
      </dgm:t>
    </dgm:pt>
    <dgm:pt modelId="{F7E6D9CB-F38B-4AE8-A0F0-1DDD5EFC19FC}">
      <dgm:prSet/>
      <dgm:spPr/>
      <dgm:t>
        <a:bodyPr/>
        <a:lstStyle/>
        <a:p>
          <a:r>
            <a:rPr lang="pt-BR" dirty="0"/>
            <a:t>olak</a:t>
          </a:r>
          <a:r>
            <a:rPr lang="de-AT" dirty="0" err="1"/>
            <a:t>šava</a:t>
          </a:r>
          <a:r>
            <a:rPr lang="de-AT" dirty="0"/>
            <a:t> </a:t>
          </a:r>
          <a:r>
            <a:rPr lang="de-AT" dirty="0" err="1"/>
            <a:t>dola</a:t>
          </a:r>
          <a:r>
            <a:rPr lang="pt-BR" dirty="0"/>
            <a:t>ženje do pravilnih i istinitih zaklju</a:t>
          </a:r>
          <a:r>
            <a:rPr lang="pl-PL" dirty="0"/>
            <a:t>č</a:t>
          </a:r>
          <a:r>
            <a:rPr lang="de-DE" dirty="0"/>
            <a:t>aka</a:t>
          </a:r>
          <a:endParaRPr lang="en-US" dirty="0"/>
        </a:p>
      </dgm:t>
    </dgm:pt>
    <dgm:pt modelId="{39780DED-9FB7-4637-8273-0720CFD239DB}" type="parTrans" cxnId="{B00554F0-CFFD-4824-8EBC-10997EA40CAD}">
      <dgm:prSet/>
      <dgm:spPr/>
      <dgm:t>
        <a:bodyPr/>
        <a:lstStyle/>
        <a:p>
          <a:endParaRPr lang="en-US"/>
        </a:p>
      </dgm:t>
    </dgm:pt>
    <dgm:pt modelId="{B1573678-4589-4BBC-A9D3-358C4C24AD12}" type="sibTrans" cxnId="{B00554F0-CFFD-4824-8EBC-10997EA40CAD}">
      <dgm:prSet/>
      <dgm:spPr/>
      <dgm:t>
        <a:bodyPr/>
        <a:lstStyle/>
        <a:p>
          <a:endParaRPr lang="en-US"/>
        </a:p>
      </dgm:t>
    </dgm:pt>
    <dgm:pt modelId="{390A9604-856E-4DA4-96A9-9F90E688572A}">
      <dgm:prSet/>
      <dgm:spPr/>
      <dgm:t>
        <a:bodyPr/>
        <a:lstStyle/>
        <a:p>
          <a:r>
            <a:rPr lang="de-DE"/>
            <a:t>organizacija s rednim brojevima</a:t>
          </a:r>
          <a:endParaRPr lang="en-US"/>
        </a:p>
      </dgm:t>
    </dgm:pt>
    <dgm:pt modelId="{6F518FA5-A801-4B6D-8A1D-F0EA1CD8F241}" type="parTrans" cxnId="{0A5647FB-B1C1-4523-8CA9-830C07820834}">
      <dgm:prSet/>
      <dgm:spPr/>
      <dgm:t>
        <a:bodyPr/>
        <a:lstStyle/>
        <a:p>
          <a:endParaRPr lang="en-US"/>
        </a:p>
      </dgm:t>
    </dgm:pt>
    <dgm:pt modelId="{9DE43484-1C7D-4B6C-B543-D08CFD0603FD}" type="sibTrans" cxnId="{0A5647FB-B1C1-4523-8CA9-830C07820834}">
      <dgm:prSet/>
      <dgm:spPr/>
      <dgm:t>
        <a:bodyPr/>
        <a:lstStyle/>
        <a:p>
          <a:endParaRPr lang="en-US"/>
        </a:p>
      </dgm:t>
    </dgm:pt>
    <dgm:pt modelId="{89E7859E-174E-49FC-A0D7-75406C3BE787}" type="pres">
      <dgm:prSet presAssocID="{EC184B97-F29B-4AED-86F9-1883D5DDDCE7}" presName="linear" presStyleCnt="0">
        <dgm:presLayoutVars>
          <dgm:dir/>
          <dgm:animLvl val="lvl"/>
          <dgm:resizeHandles val="exact"/>
        </dgm:presLayoutVars>
      </dgm:prSet>
      <dgm:spPr/>
      <dgm:t>
        <a:bodyPr/>
        <a:lstStyle/>
        <a:p>
          <a:endParaRPr lang="bs-Latn-BA"/>
        </a:p>
      </dgm:t>
    </dgm:pt>
    <dgm:pt modelId="{32BBA598-D5CB-4300-9D07-FAD77A318CFB}" type="pres">
      <dgm:prSet presAssocID="{C8726765-DFDE-418D-9D3A-F15CC615C14F}" presName="parentLin" presStyleCnt="0"/>
      <dgm:spPr/>
    </dgm:pt>
    <dgm:pt modelId="{2E394FE3-58BD-41EE-B01C-CC3CF7FA36B4}" type="pres">
      <dgm:prSet presAssocID="{C8726765-DFDE-418D-9D3A-F15CC615C14F}" presName="parentLeftMargin" presStyleLbl="node1" presStyleIdx="0" presStyleCnt="2"/>
      <dgm:spPr/>
      <dgm:t>
        <a:bodyPr/>
        <a:lstStyle/>
        <a:p>
          <a:endParaRPr lang="bs-Latn-BA"/>
        </a:p>
      </dgm:t>
    </dgm:pt>
    <dgm:pt modelId="{4706D776-A553-4A7D-AD94-070EE5F6641F}" type="pres">
      <dgm:prSet presAssocID="{C8726765-DFDE-418D-9D3A-F15CC615C14F}" presName="parentText" presStyleLbl="node1" presStyleIdx="0" presStyleCnt="2" custLinFactY="-100000" custLinFactNeighborX="-7487" custLinFactNeighborY="-107867">
        <dgm:presLayoutVars>
          <dgm:chMax val="0"/>
          <dgm:bulletEnabled val="1"/>
        </dgm:presLayoutVars>
      </dgm:prSet>
      <dgm:spPr/>
      <dgm:t>
        <a:bodyPr/>
        <a:lstStyle/>
        <a:p>
          <a:endParaRPr lang="bs-Latn-BA"/>
        </a:p>
      </dgm:t>
    </dgm:pt>
    <dgm:pt modelId="{2822B4CF-F35C-46B7-BA73-F8538F5D0361}" type="pres">
      <dgm:prSet presAssocID="{C8726765-DFDE-418D-9D3A-F15CC615C14F}" presName="negativeSpace" presStyleCnt="0"/>
      <dgm:spPr/>
    </dgm:pt>
    <dgm:pt modelId="{7497F6E5-E68C-42AD-A850-EA18702105E6}" type="pres">
      <dgm:prSet presAssocID="{C8726765-DFDE-418D-9D3A-F15CC615C14F}" presName="childText" presStyleLbl="conFgAcc1" presStyleIdx="0" presStyleCnt="2" custLinFactY="-115980" custLinFactNeighborX="1755" custLinFactNeighborY="-200000">
        <dgm:presLayoutVars>
          <dgm:bulletEnabled val="1"/>
        </dgm:presLayoutVars>
      </dgm:prSet>
      <dgm:spPr/>
      <dgm:t>
        <a:bodyPr/>
        <a:lstStyle/>
        <a:p>
          <a:endParaRPr lang="bs-Latn-BA"/>
        </a:p>
      </dgm:t>
    </dgm:pt>
    <dgm:pt modelId="{52539376-FEEB-4FBE-858D-F2E3711FED69}" type="pres">
      <dgm:prSet presAssocID="{4BB34BC0-5C42-477B-8F4F-B0F140BA3ED7}" presName="spaceBetweenRectangles" presStyleCnt="0"/>
      <dgm:spPr/>
    </dgm:pt>
    <dgm:pt modelId="{663EA8F7-97A0-418F-8A3A-597BC4E2175B}" type="pres">
      <dgm:prSet presAssocID="{390A9604-856E-4DA4-96A9-9F90E688572A}" presName="parentLin" presStyleCnt="0"/>
      <dgm:spPr/>
    </dgm:pt>
    <dgm:pt modelId="{A60F22FC-D6F2-489E-A73C-33095D6C320C}" type="pres">
      <dgm:prSet presAssocID="{390A9604-856E-4DA4-96A9-9F90E688572A}" presName="parentLeftMargin" presStyleLbl="node1" presStyleIdx="0" presStyleCnt="2"/>
      <dgm:spPr/>
      <dgm:t>
        <a:bodyPr/>
        <a:lstStyle/>
        <a:p>
          <a:endParaRPr lang="bs-Latn-BA"/>
        </a:p>
      </dgm:t>
    </dgm:pt>
    <dgm:pt modelId="{CD68C102-4C86-4BFC-8914-8C26E828287B}" type="pres">
      <dgm:prSet presAssocID="{390A9604-856E-4DA4-96A9-9F90E688572A}" presName="parentText" presStyleLbl="node1" presStyleIdx="1" presStyleCnt="2" custLinFactY="-62734" custLinFactNeighborX="-7487" custLinFactNeighborY="-100000">
        <dgm:presLayoutVars>
          <dgm:chMax val="0"/>
          <dgm:bulletEnabled val="1"/>
        </dgm:presLayoutVars>
      </dgm:prSet>
      <dgm:spPr/>
      <dgm:t>
        <a:bodyPr/>
        <a:lstStyle/>
        <a:p>
          <a:endParaRPr lang="bs-Latn-BA"/>
        </a:p>
      </dgm:t>
    </dgm:pt>
    <dgm:pt modelId="{58C2E7BE-01A0-438D-8A65-6F0444593693}" type="pres">
      <dgm:prSet presAssocID="{390A9604-856E-4DA4-96A9-9F90E688572A}" presName="negativeSpace" presStyleCnt="0"/>
      <dgm:spPr/>
    </dgm:pt>
    <dgm:pt modelId="{EF3B055D-50E7-4D26-A911-5B47D003E8B6}" type="pres">
      <dgm:prSet presAssocID="{390A9604-856E-4DA4-96A9-9F90E688572A}" presName="childText" presStyleLbl="conFgAcc1" presStyleIdx="1" presStyleCnt="2" custLinFactY="-100000" custLinFactNeighborX="0" custLinFactNeighborY="-146323">
        <dgm:presLayoutVars>
          <dgm:bulletEnabled val="1"/>
        </dgm:presLayoutVars>
      </dgm:prSet>
      <dgm:spPr/>
    </dgm:pt>
  </dgm:ptLst>
  <dgm:cxnLst>
    <dgm:cxn modelId="{6F95000E-E29C-45F3-A575-A35AC4F1E755}" type="presOf" srcId="{C8726765-DFDE-418D-9D3A-F15CC615C14F}" destId="{2E394FE3-58BD-41EE-B01C-CC3CF7FA36B4}" srcOrd="0" destOrd="0" presId="urn:microsoft.com/office/officeart/2005/8/layout/list1"/>
    <dgm:cxn modelId="{791648D7-04E3-4F19-8C87-96874AA3FBC0}" type="presOf" srcId="{C8726765-DFDE-418D-9D3A-F15CC615C14F}" destId="{4706D776-A553-4A7D-AD94-070EE5F6641F}" srcOrd="1" destOrd="0" presId="urn:microsoft.com/office/officeart/2005/8/layout/list1"/>
    <dgm:cxn modelId="{12EEBB12-6476-4EA9-8179-FDAD1BACB09F}" srcId="{EC184B97-F29B-4AED-86F9-1883D5DDDCE7}" destId="{C8726765-DFDE-418D-9D3A-F15CC615C14F}" srcOrd="0" destOrd="0" parTransId="{A2F8D9A0-1714-470D-A56E-092BE82CA686}" sibTransId="{4BB34BC0-5C42-477B-8F4F-B0F140BA3ED7}"/>
    <dgm:cxn modelId="{4E244418-9EB3-4C03-8C90-DCE085C8C488}" type="presOf" srcId="{390A9604-856E-4DA4-96A9-9F90E688572A}" destId="{CD68C102-4C86-4BFC-8914-8C26E828287B}" srcOrd="1" destOrd="0" presId="urn:microsoft.com/office/officeart/2005/8/layout/list1"/>
    <dgm:cxn modelId="{0A5647FB-B1C1-4523-8CA9-830C07820834}" srcId="{EC184B97-F29B-4AED-86F9-1883D5DDDCE7}" destId="{390A9604-856E-4DA4-96A9-9F90E688572A}" srcOrd="1" destOrd="0" parTransId="{6F518FA5-A801-4B6D-8A1D-F0EA1CD8F241}" sibTransId="{9DE43484-1C7D-4B6C-B543-D08CFD0603FD}"/>
    <dgm:cxn modelId="{26F5E5EE-4CDD-4B4E-AE01-349E901A50C3}" type="presOf" srcId="{F7E6D9CB-F38B-4AE8-A0F0-1DDD5EFC19FC}" destId="{7497F6E5-E68C-42AD-A850-EA18702105E6}" srcOrd="0" destOrd="0" presId="urn:microsoft.com/office/officeart/2005/8/layout/list1"/>
    <dgm:cxn modelId="{2584473B-6AE6-4477-A70D-7AC7ABF14ABB}" type="presOf" srcId="{390A9604-856E-4DA4-96A9-9F90E688572A}" destId="{A60F22FC-D6F2-489E-A73C-33095D6C320C}" srcOrd="0" destOrd="0" presId="urn:microsoft.com/office/officeart/2005/8/layout/list1"/>
    <dgm:cxn modelId="{A4511150-E081-4BDF-85BA-9111A599D0F5}" type="presOf" srcId="{EC184B97-F29B-4AED-86F9-1883D5DDDCE7}" destId="{89E7859E-174E-49FC-A0D7-75406C3BE787}" srcOrd="0" destOrd="0" presId="urn:microsoft.com/office/officeart/2005/8/layout/list1"/>
    <dgm:cxn modelId="{B00554F0-CFFD-4824-8EBC-10997EA40CAD}" srcId="{C8726765-DFDE-418D-9D3A-F15CC615C14F}" destId="{F7E6D9CB-F38B-4AE8-A0F0-1DDD5EFC19FC}" srcOrd="0" destOrd="0" parTransId="{39780DED-9FB7-4637-8273-0720CFD239DB}" sibTransId="{B1573678-4589-4BBC-A9D3-358C4C24AD12}"/>
    <dgm:cxn modelId="{EC6A38AA-F8D2-4993-B7EF-9856F899A765}" type="presParOf" srcId="{89E7859E-174E-49FC-A0D7-75406C3BE787}" destId="{32BBA598-D5CB-4300-9D07-FAD77A318CFB}" srcOrd="0" destOrd="0" presId="urn:microsoft.com/office/officeart/2005/8/layout/list1"/>
    <dgm:cxn modelId="{A4167F5C-BF04-4367-8394-45EBBF682B62}" type="presParOf" srcId="{32BBA598-D5CB-4300-9D07-FAD77A318CFB}" destId="{2E394FE3-58BD-41EE-B01C-CC3CF7FA36B4}" srcOrd="0" destOrd="0" presId="urn:microsoft.com/office/officeart/2005/8/layout/list1"/>
    <dgm:cxn modelId="{DF8E0E69-64BE-4862-9B41-D6347DF479E8}" type="presParOf" srcId="{32BBA598-D5CB-4300-9D07-FAD77A318CFB}" destId="{4706D776-A553-4A7D-AD94-070EE5F6641F}" srcOrd="1" destOrd="0" presId="urn:microsoft.com/office/officeart/2005/8/layout/list1"/>
    <dgm:cxn modelId="{991B6F78-E13E-4F56-A2DD-E41BCD149C76}" type="presParOf" srcId="{89E7859E-174E-49FC-A0D7-75406C3BE787}" destId="{2822B4CF-F35C-46B7-BA73-F8538F5D0361}" srcOrd="1" destOrd="0" presId="urn:microsoft.com/office/officeart/2005/8/layout/list1"/>
    <dgm:cxn modelId="{DF42AF3E-3931-4B51-BCA0-FBF89D7DAA2D}" type="presParOf" srcId="{89E7859E-174E-49FC-A0D7-75406C3BE787}" destId="{7497F6E5-E68C-42AD-A850-EA18702105E6}" srcOrd="2" destOrd="0" presId="urn:microsoft.com/office/officeart/2005/8/layout/list1"/>
    <dgm:cxn modelId="{C1323524-171E-43C9-B32C-BB5BA9F69AEE}" type="presParOf" srcId="{89E7859E-174E-49FC-A0D7-75406C3BE787}" destId="{52539376-FEEB-4FBE-858D-F2E3711FED69}" srcOrd="3" destOrd="0" presId="urn:microsoft.com/office/officeart/2005/8/layout/list1"/>
    <dgm:cxn modelId="{0C54E8B7-AF67-4876-B874-808C5CD2571B}" type="presParOf" srcId="{89E7859E-174E-49FC-A0D7-75406C3BE787}" destId="{663EA8F7-97A0-418F-8A3A-597BC4E2175B}" srcOrd="4" destOrd="0" presId="urn:microsoft.com/office/officeart/2005/8/layout/list1"/>
    <dgm:cxn modelId="{37907D3D-5160-4EF3-99A4-BFBE87260D9B}" type="presParOf" srcId="{663EA8F7-97A0-418F-8A3A-597BC4E2175B}" destId="{A60F22FC-D6F2-489E-A73C-33095D6C320C}" srcOrd="0" destOrd="0" presId="urn:microsoft.com/office/officeart/2005/8/layout/list1"/>
    <dgm:cxn modelId="{FC2B634A-754A-4E92-9DCF-222CF85C9727}" type="presParOf" srcId="{663EA8F7-97A0-418F-8A3A-597BC4E2175B}" destId="{CD68C102-4C86-4BFC-8914-8C26E828287B}" srcOrd="1" destOrd="0" presId="urn:microsoft.com/office/officeart/2005/8/layout/list1"/>
    <dgm:cxn modelId="{BE5E8A0E-DB90-470D-AE75-23FBDCD0E44A}" type="presParOf" srcId="{89E7859E-174E-49FC-A0D7-75406C3BE787}" destId="{58C2E7BE-01A0-438D-8A65-6F0444593693}" srcOrd="5" destOrd="0" presId="urn:microsoft.com/office/officeart/2005/8/layout/list1"/>
    <dgm:cxn modelId="{B47E8C7F-D576-4026-93E3-FE61D5F78E83}" type="presParOf" srcId="{89E7859E-174E-49FC-A0D7-75406C3BE787}" destId="{EF3B055D-50E7-4D26-A911-5B47D003E8B6}" srcOrd="6"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FB43CEE-F670-4235-8DED-FEF1B700A595}" type="doc">
      <dgm:prSet loTypeId="urn:microsoft.com/office/officeart/2008/layout/VerticalCurvedList" loCatId="list" qsTypeId="urn:microsoft.com/office/officeart/2005/8/quickstyle/simple3" qsCatId="simple" csTypeId="urn:microsoft.com/office/officeart/2005/8/colors/accent1_2" csCatId="accent1" phldr="1"/>
      <dgm:spPr/>
      <dgm:t>
        <a:bodyPr/>
        <a:lstStyle/>
        <a:p>
          <a:endParaRPr lang="de-AT"/>
        </a:p>
      </dgm:t>
    </dgm:pt>
    <dgm:pt modelId="{7A04BC1D-F517-437E-9156-D5637288F5E6}">
      <dgm:prSet phldrT="[Text]"/>
      <dgm:spPr/>
      <dgm:t>
        <a:bodyPr/>
        <a:lstStyle/>
        <a:p>
          <a:r>
            <a:rPr lang="de-AT" b="0" i="0" dirty="0" err="1"/>
            <a:t>tužitelj</a:t>
          </a:r>
          <a:endParaRPr lang="de-AT" b="0" dirty="0"/>
        </a:p>
      </dgm:t>
    </dgm:pt>
    <dgm:pt modelId="{EE783C01-AD15-48EB-94D4-D08F8C90377F}" type="parTrans" cxnId="{B04FE2A7-3FEE-4F8F-A19D-79A2F1804691}">
      <dgm:prSet/>
      <dgm:spPr/>
      <dgm:t>
        <a:bodyPr/>
        <a:lstStyle/>
        <a:p>
          <a:endParaRPr lang="de-AT"/>
        </a:p>
      </dgm:t>
    </dgm:pt>
    <dgm:pt modelId="{EF919807-0A93-4793-837F-410F681734B3}" type="sibTrans" cxnId="{B04FE2A7-3FEE-4F8F-A19D-79A2F1804691}">
      <dgm:prSet/>
      <dgm:spPr/>
      <dgm:t>
        <a:bodyPr/>
        <a:lstStyle/>
        <a:p>
          <a:endParaRPr lang="de-AT"/>
        </a:p>
      </dgm:t>
    </dgm:pt>
    <dgm:pt modelId="{7EC89461-903B-49DD-BE1B-440080B3AB2D}">
      <dgm:prSet phldrT="[Text]"/>
      <dgm:spPr/>
      <dgm:t>
        <a:bodyPr/>
        <a:lstStyle/>
        <a:p>
          <a:r>
            <a:rPr lang="de-DE" dirty="0"/>
            <a:t>./A - ./Z</a:t>
          </a:r>
          <a:endParaRPr lang="de-AT" dirty="0"/>
        </a:p>
      </dgm:t>
    </dgm:pt>
    <dgm:pt modelId="{8AF15D32-AAF8-4F07-B98D-FE14CE3D06B9}" type="parTrans" cxnId="{25E22882-4F33-40FB-8CD0-05A41EC447CA}">
      <dgm:prSet/>
      <dgm:spPr/>
      <dgm:t>
        <a:bodyPr/>
        <a:lstStyle/>
        <a:p>
          <a:endParaRPr lang="de-AT"/>
        </a:p>
      </dgm:t>
    </dgm:pt>
    <dgm:pt modelId="{E44C42A5-3D6C-4DED-919E-CB140DDABECF}" type="sibTrans" cxnId="{25E22882-4F33-40FB-8CD0-05A41EC447CA}">
      <dgm:prSet/>
      <dgm:spPr/>
      <dgm:t>
        <a:bodyPr/>
        <a:lstStyle/>
        <a:p>
          <a:endParaRPr lang="de-AT"/>
        </a:p>
      </dgm:t>
    </dgm:pt>
    <dgm:pt modelId="{015C5F1D-C8A9-4471-92DB-0F19398124E7}">
      <dgm:prSet phldrT="[Text]"/>
      <dgm:spPr/>
      <dgm:t>
        <a:bodyPr/>
        <a:lstStyle/>
        <a:p>
          <a:r>
            <a:rPr lang="de-AT" b="0" i="0" dirty="0" err="1"/>
            <a:t>tuženi</a:t>
          </a:r>
          <a:endParaRPr lang="de-AT" b="0" dirty="0"/>
        </a:p>
      </dgm:t>
    </dgm:pt>
    <dgm:pt modelId="{E137FE28-3992-4732-B0DA-E970550229BD}" type="parTrans" cxnId="{B081B7B1-AD25-4D57-8046-EC3618EA2BBE}">
      <dgm:prSet/>
      <dgm:spPr/>
      <dgm:t>
        <a:bodyPr/>
        <a:lstStyle/>
        <a:p>
          <a:endParaRPr lang="de-AT"/>
        </a:p>
      </dgm:t>
    </dgm:pt>
    <dgm:pt modelId="{EED12508-35FE-4B0B-9F3D-6FFC9F035057}" type="sibTrans" cxnId="{B081B7B1-AD25-4D57-8046-EC3618EA2BBE}">
      <dgm:prSet/>
      <dgm:spPr/>
      <dgm:t>
        <a:bodyPr/>
        <a:lstStyle/>
        <a:p>
          <a:endParaRPr lang="de-AT"/>
        </a:p>
      </dgm:t>
    </dgm:pt>
    <dgm:pt modelId="{4A33B958-E7E4-4C2A-A575-7D274F456118}">
      <dgm:prSet phldrT="[Text]"/>
      <dgm:spPr/>
      <dgm:t>
        <a:bodyPr/>
        <a:lstStyle/>
        <a:p>
          <a:r>
            <a:rPr lang="de-DE" dirty="0"/>
            <a:t>./1 - ./100</a:t>
          </a:r>
          <a:endParaRPr lang="de-AT" dirty="0"/>
        </a:p>
      </dgm:t>
    </dgm:pt>
    <dgm:pt modelId="{85504149-C0D2-4811-9984-D44A08CB0AE7}" type="parTrans" cxnId="{F6641AFB-E889-407D-BE9C-5F260F61ECDE}">
      <dgm:prSet/>
      <dgm:spPr/>
      <dgm:t>
        <a:bodyPr/>
        <a:lstStyle/>
        <a:p>
          <a:endParaRPr lang="de-AT"/>
        </a:p>
      </dgm:t>
    </dgm:pt>
    <dgm:pt modelId="{3FE02599-668C-4E55-A39F-8994A6697ADC}" type="sibTrans" cxnId="{F6641AFB-E889-407D-BE9C-5F260F61ECDE}">
      <dgm:prSet/>
      <dgm:spPr/>
      <dgm:t>
        <a:bodyPr/>
        <a:lstStyle/>
        <a:p>
          <a:endParaRPr lang="de-AT"/>
        </a:p>
      </dgm:t>
    </dgm:pt>
    <dgm:pt modelId="{092BAE76-621D-4B4A-AB55-9668FCAFC1A6}">
      <dgm:prSet phldrT="[Text]"/>
      <dgm:spPr/>
      <dgm:t>
        <a:bodyPr/>
        <a:lstStyle/>
        <a:p>
          <a:r>
            <a:rPr lang="de-DE" dirty="0" err="1"/>
            <a:t>svjedok</a:t>
          </a:r>
          <a:endParaRPr lang="de-AT" dirty="0"/>
        </a:p>
      </dgm:t>
    </dgm:pt>
    <dgm:pt modelId="{A91FC6C3-547E-4A34-8701-374C384EC872}" type="parTrans" cxnId="{8016D5F1-FB44-4446-B216-68F6387D389B}">
      <dgm:prSet/>
      <dgm:spPr/>
      <dgm:t>
        <a:bodyPr/>
        <a:lstStyle/>
        <a:p>
          <a:endParaRPr lang="de-AT"/>
        </a:p>
      </dgm:t>
    </dgm:pt>
    <dgm:pt modelId="{289E1AB7-467E-4D04-A4C5-CE683F9603AA}" type="sibTrans" cxnId="{8016D5F1-FB44-4446-B216-68F6387D389B}">
      <dgm:prSet/>
      <dgm:spPr/>
      <dgm:t>
        <a:bodyPr/>
        <a:lstStyle/>
        <a:p>
          <a:endParaRPr lang="de-AT"/>
        </a:p>
      </dgm:t>
    </dgm:pt>
    <dgm:pt modelId="{7513236F-C335-4F91-8C71-087AA53C83E4}">
      <dgm:prSet phldrT="[Text]"/>
      <dgm:spPr/>
      <dgm:t>
        <a:bodyPr/>
        <a:lstStyle/>
        <a:p>
          <a:r>
            <a:rPr lang="de-DE" dirty="0"/>
            <a:t>./I - ./X</a:t>
          </a:r>
          <a:endParaRPr lang="de-AT" dirty="0"/>
        </a:p>
      </dgm:t>
    </dgm:pt>
    <dgm:pt modelId="{4864375A-A3D9-4748-A6BD-156A303CC32E}" type="parTrans" cxnId="{BC2B2172-6484-4312-B6E8-A4096C68EC93}">
      <dgm:prSet/>
      <dgm:spPr/>
      <dgm:t>
        <a:bodyPr/>
        <a:lstStyle/>
        <a:p>
          <a:endParaRPr lang="de-AT"/>
        </a:p>
      </dgm:t>
    </dgm:pt>
    <dgm:pt modelId="{8CE2E0D0-577E-4E5E-BA76-404DF9491DDD}" type="sibTrans" cxnId="{BC2B2172-6484-4312-B6E8-A4096C68EC93}">
      <dgm:prSet/>
      <dgm:spPr/>
      <dgm:t>
        <a:bodyPr/>
        <a:lstStyle/>
        <a:p>
          <a:endParaRPr lang="de-AT"/>
        </a:p>
      </dgm:t>
    </dgm:pt>
    <dgm:pt modelId="{77C6BA18-AE9D-40B4-976F-AF3076F21401}" type="pres">
      <dgm:prSet presAssocID="{6FB43CEE-F670-4235-8DED-FEF1B700A595}" presName="Name0" presStyleCnt="0">
        <dgm:presLayoutVars>
          <dgm:chMax val="7"/>
          <dgm:chPref val="7"/>
          <dgm:dir/>
        </dgm:presLayoutVars>
      </dgm:prSet>
      <dgm:spPr/>
      <dgm:t>
        <a:bodyPr/>
        <a:lstStyle/>
        <a:p>
          <a:endParaRPr lang="bs-Latn-BA"/>
        </a:p>
      </dgm:t>
    </dgm:pt>
    <dgm:pt modelId="{998F1104-2D46-4918-84DB-6D9434989DC8}" type="pres">
      <dgm:prSet presAssocID="{6FB43CEE-F670-4235-8DED-FEF1B700A595}" presName="Name1" presStyleCnt="0"/>
      <dgm:spPr/>
    </dgm:pt>
    <dgm:pt modelId="{94C346A0-9C96-4AA6-A0A5-000ACB13E87E}" type="pres">
      <dgm:prSet presAssocID="{6FB43CEE-F670-4235-8DED-FEF1B700A595}" presName="cycle" presStyleCnt="0"/>
      <dgm:spPr/>
    </dgm:pt>
    <dgm:pt modelId="{9B652602-8157-4DE6-BF8E-CCCB81B4A14A}" type="pres">
      <dgm:prSet presAssocID="{6FB43CEE-F670-4235-8DED-FEF1B700A595}" presName="srcNode" presStyleLbl="node1" presStyleIdx="0" presStyleCnt="3"/>
      <dgm:spPr/>
    </dgm:pt>
    <dgm:pt modelId="{A726398A-2D7E-4930-93B9-D144EE76747B}" type="pres">
      <dgm:prSet presAssocID="{6FB43CEE-F670-4235-8DED-FEF1B700A595}" presName="conn" presStyleLbl="parChTrans1D2" presStyleIdx="0" presStyleCnt="1"/>
      <dgm:spPr/>
      <dgm:t>
        <a:bodyPr/>
        <a:lstStyle/>
        <a:p>
          <a:endParaRPr lang="bs-Latn-BA"/>
        </a:p>
      </dgm:t>
    </dgm:pt>
    <dgm:pt modelId="{FE1C123F-04C3-4E2D-81A3-80F8597B88B3}" type="pres">
      <dgm:prSet presAssocID="{6FB43CEE-F670-4235-8DED-FEF1B700A595}" presName="extraNode" presStyleLbl="node1" presStyleIdx="0" presStyleCnt="3"/>
      <dgm:spPr/>
    </dgm:pt>
    <dgm:pt modelId="{572FCAA7-1FEA-4859-9353-5C71BBC1D3B1}" type="pres">
      <dgm:prSet presAssocID="{6FB43CEE-F670-4235-8DED-FEF1B700A595}" presName="dstNode" presStyleLbl="node1" presStyleIdx="0" presStyleCnt="3"/>
      <dgm:spPr/>
    </dgm:pt>
    <dgm:pt modelId="{91595F33-E6AD-465A-BBA0-7255F7AD4D4C}" type="pres">
      <dgm:prSet presAssocID="{7A04BC1D-F517-437E-9156-D5637288F5E6}" presName="text_1" presStyleLbl="node1" presStyleIdx="0" presStyleCnt="3">
        <dgm:presLayoutVars>
          <dgm:bulletEnabled val="1"/>
        </dgm:presLayoutVars>
      </dgm:prSet>
      <dgm:spPr/>
      <dgm:t>
        <a:bodyPr/>
        <a:lstStyle/>
        <a:p>
          <a:endParaRPr lang="bs-Latn-BA"/>
        </a:p>
      </dgm:t>
    </dgm:pt>
    <dgm:pt modelId="{999F7B3D-23E4-4000-BBDA-17E8E5460DCD}" type="pres">
      <dgm:prSet presAssocID="{7A04BC1D-F517-437E-9156-D5637288F5E6}" presName="accent_1" presStyleCnt="0"/>
      <dgm:spPr/>
    </dgm:pt>
    <dgm:pt modelId="{8C880EAC-5E81-468C-9F77-54DD332EAD96}" type="pres">
      <dgm:prSet presAssocID="{7A04BC1D-F517-437E-9156-D5637288F5E6}" presName="accentRepeatNode" presStyleLbl="solidFgAcc1" presStyleIdx="0" presStyleCnt="3"/>
      <dgm:spPr/>
    </dgm:pt>
    <dgm:pt modelId="{198F474B-5BFD-44AB-ADB5-175156D5C218}" type="pres">
      <dgm:prSet presAssocID="{015C5F1D-C8A9-4471-92DB-0F19398124E7}" presName="text_2" presStyleLbl="node1" presStyleIdx="1" presStyleCnt="3">
        <dgm:presLayoutVars>
          <dgm:bulletEnabled val="1"/>
        </dgm:presLayoutVars>
      </dgm:prSet>
      <dgm:spPr/>
      <dgm:t>
        <a:bodyPr/>
        <a:lstStyle/>
        <a:p>
          <a:endParaRPr lang="bs-Latn-BA"/>
        </a:p>
      </dgm:t>
    </dgm:pt>
    <dgm:pt modelId="{4B2B6384-B9E0-4C0A-AE11-8B693417246E}" type="pres">
      <dgm:prSet presAssocID="{015C5F1D-C8A9-4471-92DB-0F19398124E7}" presName="accent_2" presStyleCnt="0"/>
      <dgm:spPr/>
    </dgm:pt>
    <dgm:pt modelId="{60F16AF2-3502-4BB3-AE48-D566AB88E713}" type="pres">
      <dgm:prSet presAssocID="{015C5F1D-C8A9-4471-92DB-0F19398124E7}" presName="accentRepeatNode" presStyleLbl="solidFgAcc1" presStyleIdx="1" presStyleCnt="3"/>
      <dgm:spPr/>
    </dgm:pt>
    <dgm:pt modelId="{E7408C78-C19C-48E4-8D6E-4AC6745B5091}" type="pres">
      <dgm:prSet presAssocID="{092BAE76-621D-4B4A-AB55-9668FCAFC1A6}" presName="text_3" presStyleLbl="node1" presStyleIdx="2" presStyleCnt="3">
        <dgm:presLayoutVars>
          <dgm:bulletEnabled val="1"/>
        </dgm:presLayoutVars>
      </dgm:prSet>
      <dgm:spPr/>
      <dgm:t>
        <a:bodyPr/>
        <a:lstStyle/>
        <a:p>
          <a:endParaRPr lang="bs-Latn-BA"/>
        </a:p>
      </dgm:t>
    </dgm:pt>
    <dgm:pt modelId="{34FA4102-5B56-4C81-A08C-7CAAC085739C}" type="pres">
      <dgm:prSet presAssocID="{092BAE76-621D-4B4A-AB55-9668FCAFC1A6}" presName="accent_3" presStyleCnt="0"/>
      <dgm:spPr/>
    </dgm:pt>
    <dgm:pt modelId="{D8F79598-60FB-4387-8150-4CD6BA39662E}" type="pres">
      <dgm:prSet presAssocID="{092BAE76-621D-4B4A-AB55-9668FCAFC1A6}" presName="accentRepeatNode" presStyleLbl="solidFgAcc1" presStyleIdx="2" presStyleCnt="3"/>
      <dgm:spPr/>
    </dgm:pt>
  </dgm:ptLst>
  <dgm:cxnLst>
    <dgm:cxn modelId="{BC2B2172-6484-4312-B6E8-A4096C68EC93}" srcId="{092BAE76-621D-4B4A-AB55-9668FCAFC1A6}" destId="{7513236F-C335-4F91-8C71-087AA53C83E4}" srcOrd="0" destOrd="0" parTransId="{4864375A-A3D9-4748-A6BD-156A303CC32E}" sibTransId="{8CE2E0D0-577E-4E5E-BA76-404DF9491DDD}"/>
    <dgm:cxn modelId="{B081B7B1-AD25-4D57-8046-EC3618EA2BBE}" srcId="{6FB43CEE-F670-4235-8DED-FEF1B700A595}" destId="{015C5F1D-C8A9-4471-92DB-0F19398124E7}" srcOrd="1" destOrd="0" parTransId="{E137FE28-3992-4732-B0DA-E970550229BD}" sibTransId="{EED12508-35FE-4B0B-9F3D-6FFC9F035057}"/>
    <dgm:cxn modelId="{300C5A8B-1235-4700-96F3-510EFD862521}" type="presOf" srcId="{7EC89461-903B-49DD-BE1B-440080B3AB2D}" destId="{91595F33-E6AD-465A-BBA0-7255F7AD4D4C}" srcOrd="0" destOrd="1" presId="urn:microsoft.com/office/officeart/2008/layout/VerticalCurvedList"/>
    <dgm:cxn modelId="{F6641AFB-E889-407D-BE9C-5F260F61ECDE}" srcId="{015C5F1D-C8A9-4471-92DB-0F19398124E7}" destId="{4A33B958-E7E4-4C2A-A575-7D274F456118}" srcOrd="0" destOrd="0" parTransId="{85504149-C0D2-4811-9984-D44A08CB0AE7}" sibTransId="{3FE02599-668C-4E55-A39F-8994A6697ADC}"/>
    <dgm:cxn modelId="{4CE8CBB3-F471-4116-9012-74C89C001038}" type="presOf" srcId="{4A33B958-E7E4-4C2A-A575-7D274F456118}" destId="{198F474B-5BFD-44AB-ADB5-175156D5C218}" srcOrd="0" destOrd="1" presId="urn:microsoft.com/office/officeart/2008/layout/VerticalCurvedList"/>
    <dgm:cxn modelId="{CBCED268-ED2E-4F75-9E1C-E5FCE964481C}" type="presOf" srcId="{7A04BC1D-F517-437E-9156-D5637288F5E6}" destId="{91595F33-E6AD-465A-BBA0-7255F7AD4D4C}" srcOrd="0" destOrd="0" presId="urn:microsoft.com/office/officeart/2008/layout/VerticalCurvedList"/>
    <dgm:cxn modelId="{8016D5F1-FB44-4446-B216-68F6387D389B}" srcId="{6FB43CEE-F670-4235-8DED-FEF1B700A595}" destId="{092BAE76-621D-4B4A-AB55-9668FCAFC1A6}" srcOrd="2" destOrd="0" parTransId="{A91FC6C3-547E-4A34-8701-374C384EC872}" sibTransId="{289E1AB7-467E-4D04-A4C5-CE683F9603AA}"/>
    <dgm:cxn modelId="{B04FE2A7-3FEE-4F8F-A19D-79A2F1804691}" srcId="{6FB43CEE-F670-4235-8DED-FEF1B700A595}" destId="{7A04BC1D-F517-437E-9156-D5637288F5E6}" srcOrd="0" destOrd="0" parTransId="{EE783C01-AD15-48EB-94D4-D08F8C90377F}" sibTransId="{EF919807-0A93-4793-837F-410F681734B3}"/>
    <dgm:cxn modelId="{25E22882-4F33-40FB-8CD0-05A41EC447CA}" srcId="{7A04BC1D-F517-437E-9156-D5637288F5E6}" destId="{7EC89461-903B-49DD-BE1B-440080B3AB2D}" srcOrd="0" destOrd="0" parTransId="{8AF15D32-AAF8-4F07-B98D-FE14CE3D06B9}" sibTransId="{E44C42A5-3D6C-4DED-919E-CB140DDABECF}"/>
    <dgm:cxn modelId="{0CBB4D7E-3CB2-4FAB-9323-6CD912B32D75}" type="presOf" srcId="{092BAE76-621D-4B4A-AB55-9668FCAFC1A6}" destId="{E7408C78-C19C-48E4-8D6E-4AC6745B5091}" srcOrd="0" destOrd="0" presId="urn:microsoft.com/office/officeart/2008/layout/VerticalCurvedList"/>
    <dgm:cxn modelId="{9D4BE309-FADB-41A0-AC0C-12F906A45A34}" type="presOf" srcId="{6FB43CEE-F670-4235-8DED-FEF1B700A595}" destId="{77C6BA18-AE9D-40B4-976F-AF3076F21401}" srcOrd="0" destOrd="0" presId="urn:microsoft.com/office/officeart/2008/layout/VerticalCurvedList"/>
    <dgm:cxn modelId="{E8D5953A-1232-43C9-83C4-4FD2485AC297}" type="presOf" srcId="{E44C42A5-3D6C-4DED-919E-CB140DDABECF}" destId="{A726398A-2D7E-4930-93B9-D144EE76747B}" srcOrd="0" destOrd="0" presId="urn:microsoft.com/office/officeart/2008/layout/VerticalCurvedList"/>
    <dgm:cxn modelId="{3904A474-6C5C-4661-BD88-22BD17E5A2DD}" type="presOf" srcId="{015C5F1D-C8A9-4471-92DB-0F19398124E7}" destId="{198F474B-5BFD-44AB-ADB5-175156D5C218}" srcOrd="0" destOrd="0" presId="urn:microsoft.com/office/officeart/2008/layout/VerticalCurvedList"/>
    <dgm:cxn modelId="{A27B75A8-D8E4-4CA1-8635-EAF8BC9EA5DF}" type="presOf" srcId="{7513236F-C335-4F91-8C71-087AA53C83E4}" destId="{E7408C78-C19C-48E4-8D6E-4AC6745B5091}" srcOrd="0" destOrd="1" presId="urn:microsoft.com/office/officeart/2008/layout/VerticalCurvedList"/>
    <dgm:cxn modelId="{FB12862B-8AEF-421C-9FED-A10BEEE31665}" type="presParOf" srcId="{77C6BA18-AE9D-40B4-976F-AF3076F21401}" destId="{998F1104-2D46-4918-84DB-6D9434989DC8}" srcOrd="0" destOrd="0" presId="urn:microsoft.com/office/officeart/2008/layout/VerticalCurvedList"/>
    <dgm:cxn modelId="{50BBBF58-1A99-4F3F-A8FA-C59B6481309C}" type="presParOf" srcId="{998F1104-2D46-4918-84DB-6D9434989DC8}" destId="{94C346A0-9C96-4AA6-A0A5-000ACB13E87E}" srcOrd="0" destOrd="0" presId="urn:microsoft.com/office/officeart/2008/layout/VerticalCurvedList"/>
    <dgm:cxn modelId="{C514A368-38F5-4457-995A-D2757F32AFC0}" type="presParOf" srcId="{94C346A0-9C96-4AA6-A0A5-000ACB13E87E}" destId="{9B652602-8157-4DE6-BF8E-CCCB81B4A14A}" srcOrd="0" destOrd="0" presId="urn:microsoft.com/office/officeart/2008/layout/VerticalCurvedList"/>
    <dgm:cxn modelId="{B1FFDF17-5D6D-4348-96D5-8C05BE312D27}" type="presParOf" srcId="{94C346A0-9C96-4AA6-A0A5-000ACB13E87E}" destId="{A726398A-2D7E-4930-93B9-D144EE76747B}" srcOrd="1" destOrd="0" presId="urn:microsoft.com/office/officeart/2008/layout/VerticalCurvedList"/>
    <dgm:cxn modelId="{06EC2ECB-ABEC-4EA0-9B4D-8BB39E7F10AC}" type="presParOf" srcId="{94C346A0-9C96-4AA6-A0A5-000ACB13E87E}" destId="{FE1C123F-04C3-4E2D-81A3-80F8597B88B3}" srcOrd="2" destOrd="0" presId="urn:microsoft.com/office/officeart/2008/layout/VerticalCurvedList"/>
    <dgm:cxn modelId="{C2A57905-EFDB-43A9-A752-241DD6B76797}" type="presParOf" srcId="{94C346A0-9C96-4AA6-A0A5-000ACB13E87E}" destId="{572FCAA7-1FEA-4859-9353-5C71BBC1D3B1}" srcOrd="3" destOrd="0" presId="urn:microsoft.com/office/officeart/2008/layout/VerticalCurvedList"/>
    <dgm:cxn modelId="{92152A98-B401-4EA1-B63B-ED8B32A20EF8}" type="presParOf" srcId="{998F1104-2D46-4918-84DB-6D9434989DC8}" destId="{91595F33-E6AD-465A-BBA0-7255F7AD4D4C}" srcOrd="1" destOrd="0" presId="urn:microsoft.com/office/officeart/2008/layout/VerticalCurvedList"/>
    <dgm:cxn modelId="{C4263DF3-470A-4E7A-808B-E26AA9F5334F}" type="presParOf" srcId="{998F1104-2D46-4918-84DB-6D9434989DC8}" destId="{999F7B3D-23E4-4000-BBDA-17E8E5460DCD}" srcOrd="2" destOrd="0" presId="urn:microsoft.com/office/officeart/2008/layout/VerticalCurvedList"/>
    <dgm:cxn modelId="{6A1812FA-A708-4967-B78E-7ADD0A374468}" type="presParOf" srcId="{999F7B3D-23E4-4000-BBDA-17E8E5460DCD}" destId="{8C880EAC-5E81-468C-9F77-54DD332EAD96}" srcOrd="0" destOrd="0" presId="urn:microsoft.com/office/officeart/2008/layout/VerticalCurvedList"/>
    <dgm:cxn modelId="{696381F1-CAF9-47C8-AD4E-2ED94598778A}" type="presParOf" srcId="{998F1104-2D46-4918-84DB-6D9434989DC8}" destId="{198F474B-5BFD-44AB-ADB5-175156D5C218}" srcOrd="3" destOrd="0" presId="urn:microsoft.com/office/officeart/2008/layout/VerticalCurvedList"/>
    <dgm:cxn modelId="{036DF331-6906-4523-84A3-7A11B3E12520}" type="presParOf" srcId="{998F1104-2D46-4918-84DB-6D9434989DC8}" destId="{4B2B6384-B9E0-4C0A-AE11-8B693417246E}" srcOrd="4" destOrd="0" presId="urn:microsoft.com/office/officeart/2008/layout/VerticalCurvedList"/>
    <dgm:cxn modelId="{7EC8009C-70BB-4A97-96D3-BA2C02DDACFC}" type="presParOf" srcId="{4B2B6384-B9E0-4C0A-AE11-8B693417246E}" destId="{60F16AF2-3502-4BB3-AE48-D566AB88E713}" srcOrd="0" destOrd="0" presId="urn:microsoft.com/office/officeart/2008/layout/VerticalCurvedList"/>
    <dgm:cxn modelId="{8A20FA07-79C7-4B0C-878C-DC348236D75F}" type="presParOf" srcId="{998F1104-2D46-4918-84DB-6D9434989DC8}" destId="{E7408C78-C19C-48E4-8D6E-4AC6745B5091}" srcOrd="5" destOrd="0" presId="urn:microsoft.com/office/officeart/2008/layout/VerticalCurvedList"/>
    <dgm:cxn modelId="{CBF11EC1-1E52-4370-B60F-854B84A74ACF}" type="presParOf" srcId="{998F1104-2D46-4918-84DB-6D9434989DC8}" destId="{34FA4102-5B56-4C81-A08C-7CAAC085739C}" srcOrd="6" destOrd="0" presId="urn:microsoft.com/office/officeart/2008/layout/VerticalCurvedList"/>
    <dgm:cxn modelId="{6D417500-ED8E-4F3D-B8E4-6E3F437EFC6E}" type="presParOf" srcId="{34FA4102-5B56-4C81-A08C-7CAAC085739C}" destId="{D8F79598-60FB-4387-8150-4CD6BA39662E}"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55C2A4A-2D26-498E-8C34-462369671313}" type="doc">
      <dgm:prSet loTypeId="urn:microsoft.com/office/officeart/2009/3/layout/StepUpProcess" loCatId="process" qsTypeId="urn:microsoft.com/office/officeart/2005/8/quickstyle/simple1" qsCatId="simple" csTypeId="urn:microsoft.com/office/officeart/2005/8/colors/accent1_2" csCatId="accent1" phldr="1"/>
      <dgm:spPr/>
      <dgm:t>
        <a:bodyPr/>
        <a:lstStyle/>
        <a:p>
          <a:endParaRPr lang="de-AT"/>
        </a:p>
      </dgm:t>
    </dgm:pt>
    <dgm:pt modelId="{B03E687C-7970-489B-8A09-0157B4293123}">
      <dgm:prSet phldrT="[Text]"/>
      <dgm:spPr/>
      <dgm:t>
        <a:bodyPr/>
        <a:lstStyle/>
        <a:p>
          <a:r>
            <a:rPr lang="de-DE" dirty="0"/>
            <a:t>tu</a:t>
          </a:r>
          <a:r>
            <a:rPr lang="de-AT" i="1" dirty="0"/>
            <a:t>ž</a:t>
          </a:r>
          <a:r>
            <a:rPr lang="de-DE" dirty="0" err="1"/>
            <a:t>ba</a:t>
          </a:r>
          <a:endParaRPr lang="de-AT" dirty="0"/>
        </a:p>
      </dgm:t>
    </dgm:pt>
    <dgm:pt modelId="{A3E21D4B-10F0-41DF-ACF1-D0C36DEA695C}" type="parTrans" cxnId="{2FA1C108-3FBC-4A68-9EEA-EBD0037AFEBB}">
      <dgm:prSet/>
      <dgm:spPr/>
      <dgm:t>
        <a:bodyPr/>
        <a:lstStyle/>
        <a:p>
          <a:endParaRPr lang="de-AT"/>
        </a:p>
      </dgm:t>
    </dgm:pt>
    <dgm:pt modelId="{F8659939-B9F3-4138-A7CD-7F62DA9D8D7C}" type="sibTrans" cxnId="{2FA1C108-3FBC-4A68-9EEA-EBD0037AFEBB}">
      <dgm:prSet/>
      <dgm:spPr/>
      <dgm:t>
        <a:bodyPr/>
        <a:lstStyle/>
        <a:p>
          <a:endParaRPr lang="de-AT"/>
        </a:p>
      </dgm:t>
    </dgm:pt>
    <dgm:pt modelId="{1A199214-E855-4698-9623-1C4DC26C3096}">
      <dgm:prSet phldrT="[Text]"/>
      <dgm:spPr/>
      <dgm:t>
        <a:bodyPr/>
        <a:lstStyle/>
        <a:p>
          <a:r>
            <a:rPr lang="de-DE" dirty="0" err="1"/>
            <a:t>odgovor</a:t>
          </a:r>
          <a:r>
            <a:rPr lang="de-DE" dirty="0"/>
            <a:t> na tu</a:t>
          </a:r>
          <a:r>
            <a:rPr lang="de-AT" i="1" dirty="0"/>
            <a:t>ž</a:t>
          </a:r>
          <a:r>
            <a:rPr lang="de-DE" dirty="0" err="1"/>
            <a:t>bu</a:t>
          </a:r>
          <a:endParaRPr lang="de-AT" dirty="0"/>
        </a:p>
      </dgm:t>
    </dgm:pt>
    <dgm:pt modelId="{A227EDA9-DF6E-4A73-AFC2-38C13E0C0334}" type="parTrans" cxnId="{D28CE5F6-6FC2-4EA2-B568-962AC39B9BD0}">
      <dgm:prSet/>
      <dgm:spPr/>
      <dgm:t>
        <a:bodyPr/>
        <a:lstStyle/>
        <a:p>
          <a:endParaRPr lang="de-AT"/>
        </a:p>
      </dgm:t>
    </dgm:pt>
    <dgm:pt modelId="{1A91B774-95D0-4212-A5E4-2406499C1993}" type="sibTrans" cxnId="{D28CE5F6-6FC2-4EA2-B568-962AC39B9BD0}">
      <dgm:prSet/>
      <dgm:spPr/>
      <dgm:t>
        <a:bodyPr/>
        <a:lstStyle/>
        <a:p>
          <a:endParaRPr lang="de-AT"/>
        </a:p>
      </dgm:t>
    </dgm:pt>
    <dgm:pt modelId="{EC46A80F-6596-474B-90A2-3B1328BFE464}">
      <dgm:prSet phldrT="[Text]"/>
      <dgm:spPr/>
      <dgm:t>
        <a:bodyPr/>
        <a:lstStyle/>
        <a:p>
          <a:r>
            <a:rPr lang="de-DE" dirty="0" err="1"/>
            <a:t>pismeni</a:t>
          </a:r>
          <a:r>
            <a:rPr lang="de-DE" dirty="0"/>
            <a:t> </a:t>
          </a:r>
          <a:r>
            <a:rPr lang="de-DE" dirty="0" err="1"/>
            <a:t>podnesak</a:t>
          </a:r>
          <a:endParaRPr lang="de-AT" dirty="0"/>
        </a:p>
      </dgm:t>
    </dgm:pt>
    <dgm:pt modelId="{72BB69A3-E0F4-442F-8B62-F8CE4747D913}" type="parTrans" cxnId="{D3F45B91-C2FE-498C-AEC1-45163FD58E9F}">
      <dgm:prSet/>
      <dgm:spPr/>
      <dgm:t>
        <a:bodyPr/>
        <a:lstStyle/>
        <a:p>
          <a:endParaRPr lang="de-AT"/>
        </a:p>
      </dgm:t>
    </dgm:pt>
    <dgm:pt modelId="{5BAA5101-2C5A-46E5-8941-ABC9ED726715}" type="sibTrans" cxnId="{D3F45B91-C2FE-498C-AEC1-45163FD58E9F}">
      <dgm:prSet/>
      <dgm:spPr/>
      <dgm:t>
        <a:bodyPr/>
        <a:lstStyle/>
        <a:p>
          <a:endParaRPr lang="de-AT"/>
        </a:p>
      </dgm:t>
    </dgm:pt>
    <dgm:pt modelId="{B53F4FF6-27F1-48EE-AEDB-09C24BFDB558}">
      <dgm:prSet phldrT="[Text]"/>
      <dgm:spPr/>
      <dgm:t>
        <a:bodyPr/>
        <a:lstStyle/>
        <a:p>
          <a:r>
            <a:rPr lang="de-DE" dirty="0" err="1"/>
            <a:t>pripremno</a:t>
          </a:r>
          <a:r>
            <a:rPr lang="de-DE" dirty="0"/>
            <a:t> </a:t>
          </a:r>
          <a:r>
            <a:rPr lang="de-AT" b="0" i="0" dirty="0" err="1"/>
            <a:t>ročište</a:t>
          </a:r>
          <a:endParaRPr lang="de-AT" dirty="0"/>
        </a:p>
      </dgm:t>
    </dgm:pt>
    <dgm:pt modelId="{A1D8D356-F029-4A68-8850-DCAC5F954945}" type="parTrans" cxnId="{1E62551B-1720-41CA-BE77-C35858445C4D}">
      <dgm:prSet/>
      <dgm:spPr/>
      <dgm:t>
        <a:bodyPr/>
        <a:lstStyle/>
        <a:p>
          <a:endParaRPr lang="de-AT"/>
        </a:p>
      </dgm:t>
    </dgm:pt>
    <dgm:pt modelId="{B231C4CF-7C94-4644-A2E3-1E5923146297}" type="sibTrans" cxnId="{1E62551B-1720-41CA-BE77-C35858445C4D}">
      <dgm:prSet/>
      <dgm:spPr/>
      <dgm:t>
        <a:bodyPr/>
        <a:lstStyle/>
        <a:p>
          <a:endParaRPr lang="de-AT"/>
        </a:p>
      </dgm:t>
    </dgm:pt>
    <dgm:pt modelId="{221749E7-33F5-499B-8664-6DB757CCC8E6}">
      <dgm:prSet phldrT="[Text]"/>
      <dgm:spPr/>
      <dgm:t>
        <a:bodyPr/>
        <a:lstStyle/>
        <a:p>
          <a:r>
            <a:rPr lang="de-DE" dirty="0" err="1"/>
            <a:t>glavna</a:t>
          </a:r>
          <a:r>
            <a:rPr lang="de-DE" dirty="0"/>
            <a:t> </a:t>
          </a:r>
          <a:r>
            <a:rPr lang="de-DE" dirty="0" err="1"/>
            <a:t>rasprava</a:t>
          </a:r>
          <a:endParaRPr lang="de-AT" dirty="0"/>
        </a:p>
      </dgm:t>
    </dgm:pt>
    <dgm:pt modelId="{1EA6DA73-3DEB-4226-98F0-3A7241DDFB8B}" type="parTrans" cxnId="{3B819832-74DE-4A53-90FC-DC18C1966D44}">
      <dgm:prSet/>
      <dgm:spPr/>
      <dgm:t>
        <a:bodyPr/>
        <a:lstStyle/>
        <a:p>
          <a:endParaRPr lang="de-AT"/>
        </a:p>
      </dgm:t>
    </dgm:pt>
    <dgm:pt modelId="{8F55D17B-7259-42D9-9927-0D4171B45665}" type="sibTrans" cxnId="{3B819832-74DE-4A53-90FC-DC18C1966D44}">
      <dgm:prSet/>
      <dgm:spPr/>
      <dgm:t>
        <a:bodyPr/>
        <a:lstStyle/>
        <a:p>
          <a:endParaRPr lang="de-AT"/>
        </a:p>
      </dgm:t>
    </dgm:pt>
    <dgm:pt modelId="{BB95F3C0-AC26-441A-A5B7-CEF489FBC8D6}">
      <dgm:prSet phldrT="[Text]"/>
      <dgm:spPr/>
      <dgm:t>
        <a:bodyPr/>
        <a:lstStyle/>
        <a:p>
          <a:r>
            <a:rPr lang="de-DE" dirty="0" err="1"/>
            <a:t>presuda</a:t>
          </a:r>
          <a:endParaRPr lang="de-AT" dirty="0"/>
        </a:p>
      </dgm:t>
    </dgm:pt>
    <dgm:pt modelId="{CD09CF31-161E-4D03-8EA3-DFA9C0DC29C0}" type="parTrans" cxnId="{4E7FBA5A-F423-4437-AEC6-5499BFF2FCC8}">
      <dgm:prSet/>
      <dgm:spPr/>
      <dgm:t>
        <a:bodyPr/>
        <a:lstStyle/>
        <a:p>
          <a:endParaRPr lang="de-AT"/>
        </a:p>
      </dgm:t>
    </dgm:pt>
    <dgm:pt modelId="{6064185C-EE65-45D4-8916-7DB674C7FD85}" type="sibTrans" cxnId="{4E7FBA5A-F423-4437-AEC6-5499BFF2FCC8}">
      <dgm:prSet/>
      <dgm:spPr/>
      <dgm:t>
        <a:bodyPr/>
        <a:lstStyle/>
        <a:p>
          <a:endParaRPr lang="de-AT"/>
        </a:p>
      </dgm:t>
    </dgm:pt>
    <dgm:pt modelId="{4D89A47D-0671-4F45-BFCA-A9ADF71A252C}" type="pres">
      <dgm:prSet presAssocID="{B55C2A4A-2D26-498E-8C34-462369671313}" presName="rootnode" presStyleCnt="0">
        <dgm:presLayoutVars>
          <dgm:chMax/>
          <dgm:chPref/>
          <dgm:dir/>
          <dgm:animLvl val="lvl"/>
        </dgm:presLayoutVars>
      </dgm:prSet>
      <dgm:spPr/>
      <dgm:t>
        <a:bodyPr/>
        <a:lstStyle/>
        <a:p>
          <a:endParaRPr lang="bs-Latn-BA"/>
        </a:p>
      </dgm:t>
    </dgm:pt>
    <dgm:pt modelId="{D5DB7421-8193-4C3A-BCBB-D362BDB43ED8}" type="pres">
      <dgm:prSet presAssocID="{B03E687C-7970-489B-8A09-0157B4293123}" presName="composite" presStyleCnt="0"/>
      <dgm:spPr/>
    </dgm:pt>
    <dgm:pt modelId="{BDC93657-E12F-4AB5-9979-E66AF7FC0008}" type="pres">
      <dgm:prSet presAssocID="{B03E687C-7970-489B-8A09-0157B4293123}" presName="LShape" presStyleLbl="alignNode1" presStyleIdx="0" presStyleCnt="11"/>
      <dgm:spPr/>
    </dgm:pt>
    <dgm:pt modelId="{5F3BD01D-A53A-4B6A-AE78-C58929A5698C}" type="pres">
      <dgm:prSet presAssocID="{B03E687C-7970-489B-8A09-0157B4293123}" presName="ParentText" presStyleLbl="revTx" presStyleIdx="0" presStyleCnt="6">
        <dgm:presLayoutVars>
          <dgm:chMax val="0"/>
          <dgm:chPref val="0"/>
          <dgm:bulletEnabled val="1"/>
        </dgm:presLayoutVars>
      </dgm:prSet>
      <dgm:spPr/>
      <dgm:t>
        <a:bodyPr/>
        <a:lstStyle/>
        <a:p>
          <a:endParaRPr lang="bs-Latn-BA"/>
        </a:p>
      </dgm:t>
    </dgm:pt>
    <dgm:pt modelId="{419B1E13-9D4D-43FE-9670-56C153F5245D}" type="pres">
      <dgm:prSet presAssocID="{B03E687C-7970-489B-8A09-0157B4293123}" presName="Triangle" presStyleLbl="alignNode1" presStyleIdx="1" presStyleCnt="11"/>
      <dgm:spPr/>
    </dgm:pt>
    <dgm:pt modelId="{D3869279-6AF9-4CF6-AA41-6D886495596F}" type="pres">
      <dgm:prSet presAssocID="{F8659939-B9F3-4138-A7CD-7F62DA9D8D7C}" presName="sibTrans" presStyleCnt="0"/>
      <dgm:spPr/>
    </dgm:pt>
    <dgm:pt modelId="{D70F2B9E-3242-47E5-87F1-DF1FC0AAC196}" type="pres">
      <dgm:prSet presAssocID="{F8659939-B9F3-4138-A7CD-7F62DA9D8D7C}" presName="space" presStyleCnt="0"/>
      <dgm:spPr/>
    </dgm:pt>
    <dgm:pt modelId="{22F75FDD-A9B4-49CD-A099-370869EEAD73}" type="pres">
      <dgm:prSet presAssocID="{1A199214-E855-4698-9623-1C4DC26C3096}" presName="composite" presStyleCnt="0"/>
      <dgm:spPr/>
    </dgm:pt>
    <dgm:pt modelId="{19A11437-5ECD-485B-837A-02AF788BE2F9}" type="pres">
      <dgm:prSet presAssocID="{1A199214-E855-4698-9623-1C4DC26C3096}" presName="LShape" presStyleLbl="alignNode1" presStyleIdx="2" presStyleCnt="11"/>
      <dgm:spPr/>
    </dgm:pt>
    <dgm:pt modelId="{0A96CA6C-7F85-45F3-81E9-BBBADC936F3E}" type="pres">
      <dgm:prSet presAssocID="{1A199214-E855-4698-9623-1C4DC26C3096}" presName="ParentText" presStyleLbl="revTx" presStyleIdx="1" presStyleCnt="6">
        <dgm:presLayoutVars>
          <dgm:chMax val="0"/>
          <dgm:chPref val="0"/>
          <dgm:bulletEnabled val="1"/>
        </dgm:presLayoutVars>
      </dgm:prSet>
      <dgm:spPr/>
      <dgm:t>
        <a:bodyPr/>
        <a:lstStyle/>
        <a:p>
          <a:endParaRPr lang="bs-Latn-BA"/>
        </a:p>
      </dgm:t>
    </dgm:pt>
    <dgm:pt modelId="{294375A5-14AA-4154-96D7-DFABEA699B50}" type="pres">
      <dgm:prSet presAssocID="{1A199214-E855-4698-9623-1C4DC26C3096}" presName="Triangle" presStyleLbl="alignNode1" presStyleIdx="3" presStyleCnt="11"/>
      <dgm:spPr/>
    </dgm:pt>
    <dgm:pt modelId="{103C5F58-3064-4988-BF5A-499F2B071E7E}" type="pres">
      <dgm:prSet presAssocID="{1A91B774-95D0-4212-A5E4-2406499C1993}" presName="sibTrans" presStyleCnt="0"/>
      <dgm:spPr/>
    </dgm:pt>
    <dgm:pt modelId="{49654CB2-0E61-4427-9DCC-544697FAD888}" type="pres">
      <dgm:prSet presAssocID="{1A91B774-95D0-4212-A5E4-2406499C1993}" presName="space" presStyleCnt="0"/>
      <dgm:spPr/>
    </dgm:pt>
    <dgm:pt modelId="{17E55867-5F02-4DE0-8887-B9A347844C86}" type="pres">
      <dgm:prSet presAssocID="{EC46A80F-6596-474B-90A2-3B1328BFE464}" presName="composite" presStyleCnt="0"/>
      <dgm:spPr/>
    </dgm:pt>
    <dgm:pt modelId="{479D35A9-0B83-4EEB-8FA3-BF4CFFF45095}" type="pres">
      <dgm:prSet presAssocID="{EC46A80F-6596-474B-90A2-3B1328BFE464}" presName="LShape" presStyleLbl="alignNode1" presStyleIdx="4" presStyleCnt="11"/>
      <dgm:spPr/>
    </dgm:pt>
    <dgm:pt modelId="{787E31E6-D5E7-4618-8E18-F1D6F86B33FB}" type="pres">
      <dgm:prSet presAssocID="{EC46A80F-6596-474B-90A2-3B1328BFE464}" presName="ParentText" presStyleLbl="revTx" presStyleIdx="2" presStyleCnt="6">
        <dgm:presLayoutVars>
          <dgm:chMax val="0"/>
          <dgm:chPref val="0"/>
          <dgm:bulletEnabled val="1"/>
        </dgm:presLayoutVars>
      </dgm:prSet>
      <dgm:spPr/>
      <dgm:t>
        <a:bodyPr/>
        <a:lstStyle/>
        <a:p>
          <a:endParaRPr lang="bs-Latn-BA"/>
        </a:p>
      </dgm:t>
    </dgm:pt>
    <dgm:pt modelId="{4D2B6857-B3F4-4593-A360-62C6BA7992EE}" type="pres">
      <dgm:prSet presAssocID="{EC46A80F-6596-474B-90A2-3B1328BFE464}" presName="Triangle" presStyleLbl="alignNode1" presStyleIdx="5" presStyleCnt="11"/>
      <dgm:spPr/>
    </dgm:pt>
    <dgm:pt modelId="{5A3B0E64-2412-47ED-87A0-2D9B82B6E7EA}" type="pres">
      <dgm:prSet presAssocID="{5BAA5101-2C5A-46E5-8941-ABC9ED726715}" presName="sibTrans" presStyleCnt="0"/>
      <dgm:spPr/>
    </dgm:pt>
    <dgm:pt modelId="{1D1E7E3B-92B1-4D4E-996E-7B362EC3363F}" type="pres">
      <dgm:prSet presAssocID="{5BAA5101-2C5A-46E5-8941-ABC9ED726715}" presName="space" presStyleCnt="0"/>
      <dgm:spPr/>
    </dgm:pt>
    <dgm:pt modelId="{A706259B-77C4-41C9-BA68-63129860E7AB}" type="pres">
      <dgm:prSet presAssocID="{B53F4FF6-27F1-48EE-AEDB-09C24BFDB558}" presName="composite" presStyleCnt="0"/>
      <dgm:spPr/>
    </dgm:pt>
    <dgm:pt modelId="{E5E127B4-526E-4E00-A7C3-12D4DFEE68D1}" type="pres">
      <dgm:prSet presAssocID="{B53F4FF6-27F1-48EE-AEDB-09C24BFDB558}" presName="LShape" presStyleLbl="alignNode1" presStyleIdx="6" presStyleCnt="11"/>
      <dgm:spPr/>
    </dgm:pt>
    <dgm:pt modelId="{C64DC0BC-D36A-4786-A462-F1AB2B7703EB}" type="pres">
      <dgm:prSet presAssocID="{B53F4FF6-27F1-48EE-AEDB-09C24BFDB558}" presName="ParentText" presStyleLbl="revTx" presStyleIdx="3" presStyleCnt="6">
        <dgm:presLayoutVars>
          <dgm:chMax val="0"/>
          <dgm:chPref val="0"/>
          <dgm:bulletEnabled val="1"/>
        </dgm:presLayoutVars>
      </dgm:prSet>
      <dgm:spPr/>
      <dgm:t>
        <a:bodyPr/>
        <a:lstStyle/>
        <a:p>
          <a:endParaRPr lang="bs-Latn-BA"/>
        </a:p>
      </dgm:t>
    </dgm:pt>
    <dgm:pt modelId="{F7A2EBEA-F5BB-45FA-BD6C-6122238792C9}" type="pres">
      <dgm:prSet presAssocID="{B53F4FF6-27F1-48EE-AEDB-09C24BFDB558}" presName="Triangle" presStyleLbl="alignNode1" presStyleIdx="7" presStyleCnt="11"/>
      <dgm:spPr/>
    </dgm:pt>
    <dgm:pt modelId="{497B2B1D-5A82-4877-B6AA-6E17E3D93045}" type="pres">
      <dgm:prSet presAssocID="{B231C4CF-7C94-4644-A2E3-1E5923146297}" presName="sibTrans" presStyleCnt="0"/>
      <dgm:spPr/>
    </dgm:pt>
    <dgm:pt modelId="{09DD8408-9CAA-4C0D-BFB3-9F7579ADA46A}" type="pres">
      <dgm:prSet presAssocID="{B231C4CF-7C94-4644-A2E3-1E5923146297}" presName="space" presStyleCnt="0"/>
      <dgm:spPr/>
    </dgm:pt>
    <dgm:pt modelId="{FFF1A27C-EC06-4F6B-84FB-BEBB8A915E6D}" type="pres">
      <dgm:prSet presAssocID="{221749E7-33F5-499B-8664-6DB757CCC8E6}" presName="composite" presStyleCnt="0"/>
      <dgm:spPr/>
    </dgm:pt>
    <dgm:pt modelId="{D22B3734-CFB1-4C6B-B91D-A4AAC43FD2B7}" type="pres">
      <dgm:prSet presAssocID="{221749E7-33F5-499B-8664-6DB757CCC8E6}" presName="LShape" presStyleLbl="alignNode1" presStyleIdx="8" presStyleCnt="11"/>
      <dgm:spPr/>
    </dgm:pt>
    <dgm:pt modelId="{11642DAE-1278-4864-A142-E6F248FB03E3}" type="pres">
      <dgm:prSet presAssocID="{221749E7-33F5-499B-8664-6DB757CCC8E6}" presName="ParentText" presStyleLbl="revTx" presStyleIdx="4" presStyleCnt="6">
        <dgm:presLayoutVars>
          <dgm:chMax val="0"/>
          <dgm:chPref val="0"/>
          <dgm:bulletEnabled val="1"/>
        </dgm:presLayoutVars>
      </dgm:prSet>
      <dgm:spPr/>
      <dgm:t>
        <a:bodyPr/>
        <a:lstStyle/>
        <a:p>
          <a:endParaRPr lang="bs-Latn-BA"/>
        </a:p>
      </dgm:t>
    </dgm:pt>
    <dgm:pt modelId="{9D5E2F35-545E-4B18-8133-95961AC49C34}" type="pres">
      <dgm:prSet presAssocID="{221749E7-33F5-499B-8664-6DB757CCC8E6}" presName="Triangle" presStyleLbl="alignNode1" presStyleIdx="9" presStyleCnt="11"/>
      <dgm:spPr/>
    </dgm:pt>
    <dgm:pt modelId="{F6783C6C-CDBB-4CFC-BB64-9DADC457C45D}" type="pres">
      <dgm:prSet presAssocID="{8F55D17B-7259-42D9-9927-0D4171B45665}" presName="sibTrans" presStyleCnt="0"/>
      <dgm:spPr/>
    </dgm:pt>
    <dgm:pt modelId="{7FA87BC2-3D1A-4032-8FA4-1F14E9A79872}" type="pres">
      <dgm:prSet presAssocID="{8F55D17B-7259-42D9-9927-0D4171B45665}" presName="space" presStyleCnt="0"/>
      <dgm:spPr/>
    </dgm:pt>
    <dgm:pt modelId="{3823B117-134D-4129-A648-CD139E1099D9}" type="pres">
      <dgm:prSet presAssocID="{BB95F3C0-AC26-441A-A5B7-CEF489FBC8D6}" presName="composite" presStyleCnt="0"/>
      <dgm:spPr/>
    </dgm:pt>
    <dgm:pt modelId="{A9CFF819-356E-4EDF-8D86-1EB8D3DED3BA}" type="pres">
      <dgm:prSet presAssocID="{BB95F3C0-AC26-441A-A5B7-CEF489FBC8D6}" presName="LShape" presStyleLbl="alignNode1" presStyleIdx="10" presStyleCnt="11"/>
      <dgm:spPr/>
    </dgm:pt>
    <dgm:pt modelId="{0298305F-8D4D-4D69-8DD5-1B370044510D}" type="pres">
      <dgm:prSet presAssocID="{BB95F3C0-AC26-441A-A5B7-CEF489FBC8D6}" presName="ParentText" presStyleLbl="revTx" presStyleIdx="5" presStyleCnt="6">
        <dgm:presLayoutVars>
          <dgm:chMax val="0"/>
          <dgm:chPref val="0"/>
          <dgm:bulletEnabled val="1"/>
        </dgm:presLayoutVars>
      </dgm:prSet>
      <dgm:spPr/>
      <dgm:t>
        <a:bodyPr/>
        <a:lstStyle/>
        <a:p>
          <a:endParaRPr lang="bs-Latn-BA"/>
        </a:p>
      </dgm:t>
    </dgm:pt>
  </dgm:ptLst>
  <dgm:cxnLst>
    <dgm:cxn modelId="{6DC9A103-B921-4453-8A83-64CA52857353}" type="presOf" srcId="{1A199214-E855-4698-9623-1C4DC26C3096}" destId="{0A96CA6C-7F85-45F3-81E9-BBBADC936F3E}" srcOrd="0" destOrd="0" presId="urn:microsoft.com/office/officeart/2009/3/layout/StepUpProcess"/>
    <dgm:cxn modelId="{A6592D70-68C9-46E1-B3CC-0BFB55560E46}" type="presOf" srcId="{B53F4FF6-27F1-48EE-AEDB-09C24BFDB558}" destId="{C64DC0BC-D36A-4786-A462-F1AB2B7703EB}" srcOrd="0" destOrd="0" presId="urn:microsoft.com/office/officeart/2009/3/layout/StepUpProcess"/>
    <dgm:cxn modelId="{4700DBDF-D056-4B77-AFCD-B2D4018015B0}" type="presOf" srcId="{221749E7-33F5-499B-8664-6DB757CCC8E6}" destId="{11642DAE-1278-4864-A142-E6F248FB03E3}" srcOrd="0" destOrd="0" presId="urn:microsoft.com/office/officeart/2009/3/layout/StepUpProcess"/>
    <dgm:cxn modelId="{1E62551B-1720-41CA-BE77-C35858445C4D}" srcId="{B55C2A4A-2D26-498E-8C34-462369671313}" destId="{B53F4FF6-27F1-48EE-AEDB-09C24BFDB558}" srcOrd="3" destOrd="0" parTransId="{A1D8D356-F029-4A68-8850-DCAC5F954945}" sibTransId="{B231C4CF-7C94-4644-A2E3-1E5923146297}"/>
    <dgm:cxn modelId="{D28CE5F6-6FC2-4EA2-B568-962AC39B9BD0}" srcId="{B55C2A4A-2D26-498E-8C34-462369671313}" destId="{1A199214-E855-4698-9623-1C4DC26C3096}" srcOrd="1" destOrd="0" parTransId="{A227EDA9-DF6E-4A73-AFC2-38C13E0C0334}" sibTransId="{1A91B774-95D0-4212-A5E4-2406499C1993}"/>
    <dgm:cxn modelId="{7404F1B3-1C70-4529-A148-4F5A9C3F97DB}" type="presOf" srcId="{B03E687C-7970-489B-8A09-0157B4293123}" destId="{5F3BD01D-A53A-4B6A-AE78-C58929A5698C}" srcOrd="0" destOrd="0" presId="urn:microsoft.com/office/officeart/2009/3/layout/StepUpProcess"/>
    <dgm:cxn modelId="{D3F45B91-C2FE-498C-AEC1-45163FD58E9F}" srcId="{B55C2A4A-2D26-498E-8C34-462369671313}" destId="{EC46A80F-6596-474B-90A2-3B1328BFE464}" srcOrd="2" destOrd="0" parTransId="{72BB69A3-E0F4-442F-8B62-F8CE4747D913}" sibTransId="{5BAA5101-2C5A-46E5-8941-ABC9ED726715}"/>
    <dgm:cxn modelId="{F1EDCCAD-E4D4-4438-BB72-125F7372CD8D}" type="presOf" srcId="{B55C2A4A-2D26-498E-8C34-462369671313}" destId="{4D89A47D-0671-4F45-BFCA-A9ADF71A252C}" srcOrd="0" destOrd="0" presId="urn:microsoft.com/office/officeart/2009/3/layout/StepUpProcess"/>
    <dgm:cxn modelId="{869D557F-5AF9-4B96-959D-FE0E7FFC6ED0}" type="presOf" srcId="{BB95F3C0-AC26-441A-A5B7-CEF489FBC8D6}" destId="{0298305F-8D4D-4D69-8DD5-1B370044510D}" srcOrd="0" destOrd="0" presId="urn:microsoft.com/office/officeart/2009/3/layout/StepUpProcess"/>
    <dgm:cxn modelId="{4E7FBA5A-F423-4437-AEC6-5499BFF2FCC8}" srcId="{B55C2A4A-2D26-498E-8C34-462369671313}" destId="{BB95F3C0-AC26-441A-A5B7-CEF489FBC8D6}" srcOrd="5" destOrd="0" parTransId="{CD09CF31-161E-4D03-8EA3-DFA9C0DC29C0}" sibTransId="{6064185C-EE65-45D4-8916-7DB674C7FD85}"/>
    <dgm:cxn modelId="{3B819832-74DE-4A53-90FC-DC18C1966D44}" srcId="{B55C2A4A-2D26-498E-8C34-462369671313}" destId="{221749E7-33F5-499B-8664-6DB757CCC8E6}" srcOrd="4" destOrd="0" parTransId="{1EA6DA73-3DEB-4226-98F0-3A7241DDFB8B}" sibTransId="{8F55D17B-7259-42D9-9927-0D4171B45665}"/>
    <dgm:cxn modelId="{2FA1C108-3FBC-4A68-9EEA-EBD0037AFEBB}" srcId="{B55C2A4A-2D26-498E-8C34-462369671313}" destId="{B03E687C-7970-489B-8A09-0157B4293123}" srcOrd="0" destOrd="0" parTransId="{A3E21D4B-10F0-41DF-ACF1-D0C36DEA695C}" sibTransId="{F8659939-B9F3-4138-A7CD-7F62DA9D8D7C}"/>
    <dgm:cxn modelId="{0EF8B326-2833-4FA7-95F4-F402AA817740}" type="presOf" srcId="{EC46A80F-6596-474B-90A2-3B1328BFE464}" destId="{787E31E6-D5E7-4618-8E18-F1D6F86B33FB}" srcOrd="0" destOrd="0" presId="urn:microsoft.com/office/officeart/2009/3/layout/StepUpProcess"/>
    <dgm:cxn modelId="{C9ACC820-1154-490C-B91B-9CC40F3AABBF}" type="presParOf" srcId="{4D89A47D-0671-4F45-BFCA-A9ADF71A252C}" destId="{D5DB7421-8193-4C3A-BCBB-D362BDB43ED8}" srcOrd="0" destOrd="0" presId="urn:microsoft.com/office/officeart/2009/3/layout/StepUpProcess"/>
    <dgm:cxn modelId="{53DF3394-E71D-4732-906D-11E2A48917E0}" type="presParOf" srcId="{D5DB7421-8193-4C3A-BCBB-D362BDB43ED8}" destId="{BDC93657-E12F-4AB5-9979-E66AF7FC0008}" srcOrd="0" destOrd="0" presId="urn:microsoft.com/office/officeart/2009/3/layout/StepUpProcess"/>
    <dgm:cxn modelId="{AAB85E2E-BCBD-4A63-AE2C-8D055AE0A42B}" type="presParOf" srcId="{D5DB7421-8193-4C3A-BCBB-D362BDB43ED8}" destId="{5F3BD01D-A53A-4B6A-AE78-C58929A5698C}" srcOrd="1" destOrd="0" presId="urn:microsoft.com/office/officeart/2009/3/layout/StepUpProcess"/>
    <dgm:cxn modelId="{D7C09367-8028-4541-B148-02DFC3A0A62E}" type="presParOf" srcId="{D5DB7421-8193-4C3A-BCBB-D362BDB43ED8}" destId="{419B1E13-9D4D-43FE-9670-56C153F5245D}" srcOrd="2" destOrd="0" presId="urn:microsoft.com/office/officeart/2009/3/layout/StepUpProcess"/>
    <dgm:cxn modelId="{7D032AF5-4267-48F1-8118-0C33513D59F9}" type="presParOf" srcId="{4D89A47D-0671-4F45-BFCA-A9ADF71A252C}" destId="{D3869279-6AF9-4CF6-AA41-6D886495596F}" srcOrd="1" destOrd="0" presId="urn:microsoft.com/office/officeart/2009/3/layout/StepUpProcess"/>
    <dgm:cxn modelId="{69177680-6DC1-4009-AD0C-230326D72C0F}" type="presParOf" srcId="{D3869279-6AF9-4CF6-AA41-6D886495596F}" destId="{D70F2B9E-3242-47E5-87F1-DF1FC0AAC196}" srcOrd="0" destOrd="0" presId="urn:microsoft.com/office/officeart/2009/3/layout/StepUpProcess"/>
    <dgm:cxn modelId="{86CAA0A4-6EEC-43D7-B2A1-5E9DC335225E}" type="presParOf" srcId="{4D89A47D-0671-4F45-BFCA-A9ADF71A252C}" destId="{22F75FDD-A9B4-49CD-A099-370869EEAD73}" srcOrd="2" destOrd="0" presId="urn:microsoft.com/office/officeart/2009/3/layout/StepUpProcess"/>
    <dgm:cxn modelId="{CCA9F9BE-C77B-4234-BDAD-8222FFA772E6}" type="presParOf" srcId="{22F75FDD-A9B4-49CD-A099-370869EEAD73}" destId="{19A11437-5ECD-485B-837A-02AF788BE2F9}" srcOrd="0" destOrd="0" presId="urn:microsoft.com/office/officeart/2009/3/layout/StepUpProcess"/>
    <dgm:cxn modelId="{21536E75-C907-4F62-B27A-846E69AC3D12}" type="presParOf" srcId="{22F75FDD-A9B4-49CD-A099-370869EEAD73}" destId="{0A96CA6C-7F85-45F3-81E9-BBBADC936F3E}" srcOrd="1" destOrd="0" presId="urn:microsoft.com/office/officeart/2009/3/layout/StepUpProcess"/>
    <dgm:cxn modelId="{2DF9A1D3-0D22-4591-B6EA-7505B211D3E3}" type="presParOf" srcId="{22F75FDD-A9B4-49CD-A099-370869EEAD73}" destId="{294375A5-14AA-4154-96D7-DFABEA699B50}" srcOrd="2" destOrd="0" presId="urn:microsoft.com/office/officeart/2009/3/layout/StepUpProcess"/>
    <dgm:cxn modelId="{59C340C6-5158-4541-8B68-E24042BD6C73}" type="presParOf" srcId="{4D89A47D-0671-4F45-BFCA-A9ADF71A252C}" destId="{103C5F58-3064-4988-BF5A-499F2B071E7E}" srcOrd="3" destOrd="0" presId="urn:microsoft.com/office/officeart/2009/3/layout/StepUpProcess"/>
    <dgm:cxn modelId="{FCE07862-D7C2-475F-B1DD-6F0D6E41AFA1}" type="presParOf" srcId="{103C5F58-3064-4988-BF5A-499F2B071E7E}" destId="{49654CB2-0E61-4427-9DCC-544697FAD888}" srcOrd="0" destOrd="0" presId="urn:microsoft.com/office/officeart/2009/3/layout/StepUpProcess"/>
    <dgm:cxn modelId="{59067432-491B-482B-8F50-90479EEC425D}" type="presParOf" srcId="{4D89A47D-0671-4F45-BFCA-A9ADF71A252C}" destId="{17E55867-5F02-4DE0-8887-B9A347844C86}" srcOrd="4" destOrd="0" presId="urn:microsoft.com/office/officeart/2009/3/layout/StepUpProcess"/>
    <dgm:cxn modelId="{DE7175FD-CA7D-4FC9-BD5C-4FE4C088C451}" type="presParOf" srcId="{17E55867-5F02-4DE0-8887-B9A347844C86}" destId="{479D35A9-0B83-4EEB-8FA3-BF4CFFF45095}" srcOrd="0" destOrd="0" presId="urn:microsoft.com/office/officeart/2009/3/layout/StepUpProcess"/>
    <dgm:cxn modelId="{B5BF528F-72A2-4F22-91E2-62C10BBEBAB6}" type="presParOf" srcId="{17E55867-5F02-4DE0-8887-B9A347844C86}" destId="{787E31E6-D5E7-4618-8E18-F1D6F86B33FB}" srcOrd="1" destOrd="0" presId="urn:microsoft.com/office/officeart/2009/3/layout/StepUpProcess"/>
    <dgm:cxn modelId="{31A06EB8-90AE-46FD-B2BD-D171A45600DD}" type="presParOf" srcId="{17E55867-5F02-4DE0-8887-B9A347844C86}" destId="{4D2B6857-B3F4-4593-A360-62C6BA7992EE}" srcOrd="2" destOrd="0" presId="urn:microsoft.com/office/officeart/2009/3/layout/StepUpProcess"/>
    <dgm:cxn modelId="{F8F2C255-A0AB-4EA0-9976-D0B174D13748}" type="presParOf" srcId="{4D89A47D-0671-4F45-BFCA-A9ADF71A252C}" destId="{5A3B0E64-2412-47ED-87A0-2D9B82B6E7EA}" srcOrd="5" destOrd="0" presId="urn:microsoft.com/office/officeart/2009/3/layout/StepUpProcess"/>
    <dgm:cxn modelId="{9AC258FD-5C05-4AE1-A9FC-7B43B105B74F}" type="presParOf" srcId="{5A3B0E64-2412-47ED-87A0-2D9B82B6E7EA}" destId="{1D1E7E3B-92B1-4D4E-996E-7B362EC3363F}" srcOrd="0" destOrd="0" presId="urn:microsoft.com/office/officeart/2009/3/layout/StepUpProcess"/>
    <dgm:cxn modelId="{DC2ABB58-3AB6-482A-B60E-AFCF4E61BC0D}" type="presParOf" srcId="{4D89A47D-0671-4F45-BFCA-A9ADF71A252C}" destId="{A706259B-77C4-41C9-BA68-63129860E7AB}" srcOrd="6" destOrd="0" presId="urn:microsoft.com/office/officeart/2009/3/layout/StepUpProcess"/>
    <dgm:cxn modelId="{DFAA6444-14D6-430A-AB2C-8389F23D5FD9}" type="presParOf" srcId="{A706259B-77C4-41C9-BA68-63129860E7AB}" destId="{E5E127B4-526E-4E00-A7C3-12D4DFEE68D1}" srcOrd="0" destOrd="0" presId="urn:microsoft.com/office/officeart/2009/3/layout/StepUpProcess"/>
    <dgm:cxn modelId="{6F481CF7-5152-4496-93A0-8CDF1DBCBE9C}" type="presParOf" srcId="{A706259B-77C4-41C9-BA68-63129860E7AB}" destId="{C64DC0BC-D36A-4786-A462-F1AB2B7703EB}" srcOrd="1" destOrd="0" presId="urn:microsoft.com/office/officeart/2009/3/layout/StepUpProcess"/>
    <dgm:cxn modelId="{BC5BEA51-6069-4D4A-A690-ABB1FDBC4E86}" type="presParOf" srcId="{A706259B-77C4-41C9-BA68-63129860E7AB}" destId="{F7A2EBEA-F5BB-45FA-BD6C-6122238792C9}" srcOrd="2" destOrd="0" presId="urn:microsoft.com/office/officeart/2009/3/layout/StepUpProcess"/>
    <dgm:cxn modelId="{E80FB19E-DC4B-4B85-AF1E-C0EB533579AB}" type="presParOf" srcId="{4D89A47D-0671-4F45-BFCA-A9ADF71A252C}" destId="{497B2B1D-5A82-4877-B6AA-6E17E3D93045}" srcOrd="7" destOrd="0" presId="urn:microsoft.com/office/officeart/2009/3/layout/StepUpProcess"/>
    <dgm:cxn modelId="{8088FAEE-7C07-4251-99DF-2772E8224A38}" type="presParOf" srcId="{497B2B1D-5A82-4877-B6AA-6E17E3D93045}" destId="{09DD8408-9CAA-4C0D-BFB3-9F7579ADA46A}" srcOrd="0" destOrd="0" presId="urn:microsoft.com/office/officeart/2009/3/layout/StepUpProcess"/>
    <dgm:cxn modelId="{E42C21BE-BD4C-4817-AE66-6217772434F2}" type="presParOf" srcId="{4D89A47D-0671-4F45-BFCA-A9ADF71A252C}" destId="{FFF1A27C-EC06-4F6B-84FB-BEBB8A915E6D}" srcOrd="8" destOrd="0" presId="urn:microsoft.com/office/officeart/2009/3/layout/StepUpProcess"/>
    <dgm:cxn modelId="{03752D6D-2594-4401-92D8-783EFD09F41C}" type="presParOf" srcId="{FFF1A27C-EC06-4F6B-84FB-BEBB8A915E6D}" destId="{D22B3734-CFB1-4C6B-B91D-A4AAC43FD2B7}" srcOrd="0" destOrd="0" presId="urn:microsoft.com/office/officeart/2009/3/layout/StepUpProcess"/>
    <dgm:cxn modelId="{A9EFE61D-3BAE-409A-9554-196430D27591}" type="presParOf" srcId="{FFF1A27C-EC06-4F6B-84FB-BEBB8A915E6D}" destId="{11642DAE-1278-4864-A142-E6F248FB03E3}" srcOrd="1" destOrd="0" presId="urn:microsoft.com/office/officeart/2009/3/layout/StepUpProcess"/>
    <dgm:cxn modelId="{BAE58FF1-A6D7-46DA-844A-7FB2E8881AAC}" type="presParOf" srcId="{FFF1A27C-EC06-4F6B-84FB-BEBB8A915E6D}" destId="{9D5E2F35-545E-4B18-8133-95961AC49C34}" srcOrd="2" destOrd="0" presId="urn:microsoft.com/office/officeart/2009/3/layout/StepUpProcess"/>
    <dgm:cxn modelId="{3E69728C-8372-432B-8547-ACD422198A33}" type="presParOf" srcId="{4D89A47D-0671-4F45-BFCA-A9ADF71A252C}" destId="{F6783C6C-CDBB-4CFC-BB64-9DADC457C45D}" srcOrd="9" destOrd="0" presId="urn:microsoft.com/office/officeart/2009/3/layout/StepUpProcess"/>
    <dgm:cxn modelId="{46E5D4A5-F50B-4191-BE6B-FDD13691F537}" type="presParOf" srcId="{F6783C6C-CDBB-4CFC-BB64-9DADC457C45D}" destId="{7FA87BC2-3D1A-4032-8FA4-1F14E9A79872}" srcOrd="0" destOrd="0" presId="urn:microsoft.com/office/officeart/2009/3/layout/StepUpProcess"/>
    <dgm:cxn modelId="{535B801E-6840-4695-9028-CF6B98FE2C19}" type="presParOf" srcId="{4D89A47D-0671-4F45-BFCA-A9ADF71A252C}" destId="{3823B117-134D-4129-A648-CD139E1099D9}" srcOrd="10" destOrd="0" presId="urn:microsoft.com/office/officeart/2009/3/layout/StepUpProcess"/>
    <dgm:cxn modelId="{5831B7E9-D1AA-43AF-A222-CC5681F03F42}" type="presParOf" srcId="{3823B117-134D-4129-A648-CD139E1099D9}" destId="{A9CFF819-356E-4EDF-8D86-1EB8D3DED3BA}" srcOrd="0" destOrd="0" presId="urn:microsoft.com/office/officeart/2009/3/layout/StepUpProcess"/>
    <dgm:cxn modelId="{4B6944C7-FD96-4DBD-B55B-B6C4307810D5}" type="presParOf" srcId="{3823B117-134D-4129-A648-CD139E1099D9}" destId="{0298305F-8D4D-4D69-8DD5-1B370044510D}" srcOrd="1" destOrd="0" presId="urn:microsoft.com/office/officeart/2009/3/layout/StepUpProcess"/>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75AB809-0FF1-41EC-8CDF-A4C79663A491}" type="doc">
      <dgm:prSet loTypeId="urn:microsoft.com/office/officeart/2005/8/layout/process4" loCatId="process" qsTypeId="urn:microsoft.com/office/officeart/2005/8/quickstyle/simple2" qsCatId="simple" csTypeId="urn:microsoft.com/office/officeart/2005/8/colors/accent1_2" csCatId="accent1" phldr="1"/>
      <dgm:spPr/>
      <dgm:t>
        <a:bodyPr/>
        <a:lstStyle/>
        <a:p>
          <a:endParaRPr lang="en-US"/>
        </a:p>
      </dgm:t>
    </dgm:pt>
    <dgm:pt modelId="{18EF4E60-C3D2-411C-B6BA-97FA22F6DBE9}">
      <dgm:prSet/>
      <dgm:spPr/>
      <dgm:t>
        <a:bodyPr/>
        <a:lstStyle/>
        <a:p>
          <a:r>
            <a:rPr lang="de-AT" dirty="0" err="1"/>
            <a:t>Stranke</a:t>
          </a:r>
          <a:r>
            <a:rPr lang="de-AT" dirty="0"/>
            <a:t> </a:t>
          </a:r>
          <a:r>
            <a:rPr lang="de-AT" dirty="0" err="1"/>
            <a:t>mogu</a:t>
          </a:r>
          <a:r>
            <a:rPr lang="de-AT" dirty="0"/>
            <a:t> </a:t>
          </a:r>
          <a:r>
            <a:rPr lang="de-AT" dirty="0" err="1"/>
            <a:t>iznositi</a:t>
          </a:r>
          <a:r>
            <a:rPr lang="de-AT" dirty="0"/>
            <a:t> </a:t>
          </a:r>
          <a:r>
            <a:rPr lang="de-AT" dirty="0" err="1"/>
            <a:t>činjenice</a:t>
          </a:r>
          <a:r>
            <a:rPr lang="de-AT" dirty="0"/>
            <a:t> i </a:t>
          </a:r>
          <a:r>
            <a:rPr lang="de-AT" dirty="0" err="1"/>
            <a:t>predlagati</a:t>
          </a:r>
          <a:r>
            <a:rPr lang="de-AT" dirty="0"/>
            <a:t> </a:t>
          </a:r>
          <a:r>
            <a:rPr lang="de-AT" dirty="0" err="1"/>
            <a:t>dokaze</a:t>
          </a:r>
          <a:r>
            <a:rPr lang="de-AT" dirty="0"/>
            <a:t> do </a:t>
          </a:r>
          <a:r>
            <a:rPr lang="de-AT" dirty="0" err="1"/>
            <a:t>kraja</a:t>
          </a:r>
          <a:r>
            <a:rPr lang="de-AT" dirty="0"/>
            <a:t> </a:t>
          </a:r>
          <a:r>
            <a:rPr lang="de-AT" dirty="0" err="1"/>
            <a:t>glavne</a:t>
          </a:r>
          <a:r>
            <a:rPr lang="de-AT" dirty="0"/>
            <a:t> </a:t>
          </a:r>
          <a:r>
            <a:rPr lang="de-AT" dirty="0" err="1"/>
            <a:t>rasprave</a:t>
          </a:r>
          <a:r>
            <a:rPr lang="de-AT" dirty="0"/>
            <a:t>.</a:t>
          </a:r>
          <a:endParaRPr lang="en-US" dirty="0"/>
        </a:p>
      </dgm:t>
    </dgm:pt>
    <dgm:pt modelId="{C6C25DAA-D2BB-4B1D-8143-4505CE5CFA0B}" type="parTrans" cxnId="{173614AC-1FD0-42EA-9B35-9E673C77099C}">
      <dgm:prSet/>
      <dgm:spPr/>
      <dgm:t>
        <a:bodyPr/>
        <a:lstStyle/>
        <a:p>
          <a:endParaRPr lang="en-US"/>
        </a:p>
      </dgm:t>
    </dgm:pt>
    <dgm:pt modelId="{9A5064C9-AE39-4767-88E1-37C9750E6414}" type="sibTrans" cxnId="{173614AC-1FD0-42EA-9B35-9E673C77099C}">
      <dgm:prSet/>
      <dgm:spPr/>
      <dgm:t>
        <a:bodyPr/>
        <a:lstStyle/>
        <a:p>
          <a:endParaRPr lang="en-US"/>
        </a:p>
      </dgm:t>
    </dgm:pt>
    <dgm:pt modelId="{6630AA23-F8F0-4445-93E8-3C2ADBEFEB09}">
      <dgm:prSet/>
      <dgm:spPr/>
      <dgm:t>
        <a:bodyPr/>
        <a:lstStyle/>
        <a:p>
          <a:r>
            <a:rPr lang="de-AT" dirty="0" err="1"/>
            <a:t>odbijanje</a:t>
          </a:r>
          <a:r>
            <a:rPr lang="de-AT" dirty="0"/>
            <a:t> </a:t>
          </a:r>
          <a:r>
            <a:rPr lang="de-AT" dirty="0" err="1"/>
            <a:t>zakašnjelog</a:t>
          </a:r>
          <a:r>
            <a:rPr lang="de-AT" dirty="0"/>
            <a:t> </a:t>
          </a:r>
          <a:r>
            <a:rPr lang="de-AT" dirty="0" err="1"/>
            <a:t>iznošenja</a:t>
          </a:r>
          <a:r>
            <a:rPr lang="de-AT" dirty="0"/>
            <a:t> </a:t>
          </a:r>
          <a:r>
            <a:rPr lang="de-AT" dirty="0" err="1"/>
            <a:t>dokaza</a:t>
          </a:r>
          <a:endParaRPr lang="en-US" dirty="0"/>
        </a:p>
      </dgm:t>
    </dgm:pt>
    <dgm:pt modelId="{4AC1F8DA-BD57-4DA6-9779-0765F0ABA231}" type="parTrans" cxnId="{BB7D542D-49FA-41F3-9EDF-199F00433B7A}">
      <dgm:prSet/>
      <dgm:spPr/>
      <dgm:t>
        <a:bodyPr/>
        <a:lstStyle/>
        <a:p>
          <a:endParaRPr lang="en-US"/>
        </a:p>
      </dgm:t>
    </dgm:pt>
    <dgm:pt modelId="{D4C763B3-292B-410F-9D99-FD81C3E3B558}" type="sibTrans" cxnId="{BB7D542D-49FA-41F3-9EDF-199F00433B7A}">
      <dgm:prSet/>
      <dgm:spPr/>
      <dgm:t>
        <a:bodyPr/>
        <a:lstStyle/>
        <a:p>
          <a:endParaRPr lang="en-US"/>
        </a:p>
      </dgm:t>
    </dgm:pt>
    <dgm:pt modelId="{1ADEE47D-007C-47B7-86F0-809B8F024BA2}">
      <dgm:prSet/>
      <dgm:spPr/>
      <dgm:t>
        <a:bodyPr/>
        <a:lstStyle/>
        <a:p>
          <a:r>
            <a:rPr lang="de-AT"/>
            <a:t>nove činjenice i dokaze</a:t>
          </a:r>
          <a:endParaRPr lang="en-US"/>
        </a:p>
      </dgm:t>
    </dgm:pt>
    <dgm:pt modelId="{618C5D02-398E-4401-A951-B285D58270E9}" type="parTrans" cxnId="{A11FDFCB-4B93-4F78-A15A-250A8D92148B}">
      <dgm:prSet/>
      <dgm:spPr/>
      <dgm:t>
        <a:bodyPr/>
        <a:lstStyle/>
        <a:p>
          <a:endParaRPr lang="en-US"/>
        </a:p>
      </dgm:t>
    </dgm:pt>
    <dgm:pt modelId="{ACC32919-77D8-4792-A4B0-016B8DAF85F5}" type="sibTrans" cxnId="{A11FDFCB-4B93-4F78-A15A-250A8D92148B}">
      <dgm:prSet/>
      <dgm:spPr/>
      <dgm:t>
        <a:bodyPr/>
        <a:lstStyle/>
        <a:p>
          <a:endParaRPr lang="en-US"/>
        </a:p>
      </dgm:t>
    </dgm:pt>
    <dgm:pt modelId="{574B2713-18AE-4AA3-B73A-6F394275A984}">
      <dgm:prSet/>
      <dgm:spPr/>
      <dgm:t>
        <a:bodyPr/>
        <a:lstStyle/>
        <a:p>
          <a:r>
            <a:rPr lang="de-AT" dirty="0" err="1"/>
            <a:t>zakašnjenje</a:t>
          </a:r>
          <a:endParaRPr lang="en-US" dirty="0"/>
        </a:p>
      </dgm:t>
    </dgm:pt>
    <dgm:pt modelId="{9CE5B35F-566B-4AFC-9973-FD3C8FCE2DF3}" type="parTrans" cxnId="{5621A41D-DAA8-4EB7-AF0F-EEB2E1369140}">
      <dgm:prSet/>
      <dgm:spPr/>
      <dgm:t>
        <a:bodyPr/>
        <a:lstStyle/>
        <a:p>
          <a:endParaRPr lang="en-US"/>
        </a:p>
      </dgm:t>
    </dgm:pt>
    <dgm:pt modelId="{61E8A2CF-0B0A-48E5-A44A-CAAAB196967A}" type="sibTrans" cxnId="{5621A41D-DAA8-4EB7-AF0F-EEB2E1369140}">
      <dgm:prSet/>
      <dgm:spPr/>
      <dgm:t>
        <a:bodyPr/>
        <a:lstStyle/>
        <a:p>
          <a:endParaRPr lang="en-US"/>
        </a:p>
      </dgm:t>
    </dgm:pt>
    <dgm:pt modelId="{42DC4836-FCD7-4759-A040-BEE5AD8853D8}">
      <dgm:prSet/>
      <dgm:spPr/>
      <dgm:t>
        <a:bodyPr/>
        <a:lstStyle/>
        <a:p>
          <a:r>
            <a:rPr lang="de-AT"/>
            <a:t>gruba nepa</a:t>
          </a:r>
          <a:r>
            <a:rPr lang="de-DE"/>
            <a:t>žnja za </a:t>
          </a:r>
          <a:r>
            <a:rPr lang="de-AT"/>
            <a:t>zakašnjenje</a:t>
          </a:r>
          <a:endParaRPr lang="en-US"/>
        </a:p>
      </dgm:t>
    </dgm:pt>
    <dgm:pt modelId="{BCC76623-C85F-46CF-A0B6-B7E34DDCD3AA}" type="parTrans" cxnId="{51F6B75D-6140-4CC3-8AAC-7D51BF570520}">
      <dgm:prSet/>
      <dgm:spPr/>
      <dgm:t>
        <a:bodyPr/>
        <a:lstStyle/>
        <a:p>
          <a:endParaRPr lang="en-US"/>
        </a:p>
      </dgm:t>
    </dgm:pt>
    <dgm:pt modelId="{5E4B2FC0-473B-481A-B9B6-092441AA0586}" type="sibTrans" cxnId="{51F6B75D-6140-4CC3-8AAC-7D51BF570520}">
      <dgm:prSet/>
      <dgm:spPr/>
      <dgm:t>
        <a:bodyPr/>
        <a:lstStyle/>
        <a:p>
          <a:endParaRPr lang="en-US"/>
        </a:p>
      </dgm:t>
    </dgm:pt>
    <dgm:pt modelId="{E84F77C3-6CC3-4510-9905-C2D06539783E}">
      <dgm:prSet/>
      <dgm:spPr/>
      <dgm:t>
        <a:bodyPr/>
        <a:lstStyle/>
        <a:p>
          <a:r>
            <a:rPr lang="de-AT" dirty="0" err="1"/>
            <a:t>sposobnost</a:t>
          </a:r>
          <a:r>
            <a:rPr lang="de-AT" dirty="0"/>
            <a:t> da se </a:t>
          </a:r>
          <a:r>
            <a:rPr lang="de-AT" dirty="0" err="1"/>
            <a:t>postupak</a:t>
          </a:r>
          <a:r>
            <a:rPr lang="de-AT" dirty="0"/>
            <a:t> </a:t>
          </a:r>
          <a:r>
            <a:rPr lang="de-AT" dirty="0" err="1"/>
            <a:t>značajno</a:t>
          </a:r>
          <a:r>
            <a:rPr lang="de-AT" dirty="0"/>
            <a:t> </a:t>
          </a:r>
          <a:r>
            <a:rPr lang="de-AT" dirty="0" err="1"/>
            <a:t>uspori</a:t>
          </a:r>
          <a:endParaRPr lang="en-US" dirty="0"/>
        </a:p>
      </dgm:t>
    </dgm:pt>
    <dgm:pt modelId="{AB0D5694-6F26-4315-83C1-B64138781735}" type="parTrans" cxnId="{CB44623F-D371-422E-8F85-1D57E804E3C3}">
      <dgm:prSet/>
      <dgm:spPr/>
      <dgm:t>
        <a:bodyPr/>
        <a:lstStyle/>
        <a:p>
          <a:endParaRPr lang="en-US"/>
        </a:p>
      </dgm:t>
    </dgm:pt>
    <dgm:pt modelId="{D796F82A-5CD4-4784-8092-BAF24EC7DE14}" type="sibTrans" cxnId="{CB44623F-D371-422E-8F85-1D57E804E3C3}">
      <dgm:prSet/>
      <dgm:spPr/>
      <dgm:t>
        <a:bodyPr/>
        <a:lstStyle/>
        <a:p>
          <a:endParaRPr lang="en-US"/>
        </a:p>
      </dgm:t>
    </dgm:pt>
    <dgm:pt modelId="{80D5CD51-93F3-4F47-9ACB-43AB23FF5844}" type="pres">
      <dgm:prSet presAssocID="{875AB809-0FF1-41EC-8CDF-A4C79663A491}" presName="Name0" presStyleCnt="0">
        <dgm:presLayoutVars>
          <dgm:dir/>
          <dgm:animLvl val="lvl"/>
          <dgm:resizeHandles val="exact"/>
        </dgm:presLayoutVars>
      </dgm:prSet>
      <dgm:spPr/>
      <dgm:t>
        <a:bodyPr/>
        <a:lstStyle/>
        <a:p>
          <a:endParaRPr lang="bs-Latn-BA"/>
        </a:p>
      </dgm:t>
    </dgm:pt>
    <dgm:pt modelId="{AFA413CF-CD3F-4F03-A191-3C9E4335C2EA}" type="pres">
      <dgm:prSet presAssocID="{6630AA23-F8F0-4445-93E8-3C2ADBEFEB09}" presName="boxAndChildren" presStyleCnt="0"/>
      <dgm:spPr/>
    </dgm:pt>
    <dgm:pt modelId="{A930E7BE-88DB-45A5-80F7-A3BF729B7DDF}" type="pres">
      <dgm:prSet presAssocID="{6630AA23-F8F0-4445-93E8-3C2ADBEFEB09}" presName="parentTextBox" presStyleLbl="node1" presStyleIdx="0" presStyleCnt="2"/>
      <dgm:spPr/>
      <dgm:t>
        <a:bodyPr/>
        <a:lstStyle/>
        <a:p>
          <a:endParaRPr lang="bs-Latn-BA"/>
        </a:p>
      </dgm:t>
    </dgm:pt>
    <dgm:pt modelId="{66E52224-E594-4678-945B-FBFC37E360E7}" type="pres">
      <dgm:prSet presAssocID="{6630AA23-F8F0-4445-93E8-3C2ADBEFEB09}" presName="entireBox" presStyleLbl="node1" presStyleIdx="0" presStyleCnt="2"/>
      <dgm:spPr/>
      <dgm:t>
        <a:bodyPr/>
        <a:lstStyle/>
        <a:p>
          <a:endParaRPr lang="bs-Latn-BA"/>
        </a:p>
      </dgm:t>
    </dgm:pt>
    <dgm:pt modelId="{D2F7C9BF-0865-4209-8454-2EEBD9299BFB}" type="pres">
      <dgm:prSet presAssocID="{6630AA23-F8F0-4445-93E8-3C2ADBEFEB09}" presName="descendantBox" presStyleCnt="0"/>
      <dgm:spPr/>
    </dgm:pt>
    <dgm:pt modelId="{D3E56EAB-1B9E-40E3-BDF8-697CCFCF163B}" type="pres">
      <dgm:prSet presAssocID="{1ADEE47D-007C-47B7-86F0-809B8F024BA2}" presName="childTextBox" presStyleLbl="fgAccFollowNode1" presStyleIdx="0" presStyleCnt="4">
        <dgm:presLayoutVars>
          <dgm:bulletEnabled val="1"/>
        </dgm:presLayoutVars>
      </dgm:prSet>
      <dgm:spPr/>
      <dgm:t>
        <a:bodyPr/>
        <a:lstStyle/>
        <a:p>
          <a:endParaRPr lang="bs-Latn-BA"/>
        </a:p>
      </dgm:t>
    </dgm:pt>
    <dgm:pt modelId="{578ECF96-7979-4466-897A-66299514FE1C}" type="pres">
      <dgm:prSet presAssocID="{574B2713-18AE-4AA3-B73A-6F394275A984}" presName="childTextBox" presStyleLbl="fgAccFollowNode1" presStyleIdx="1" presStyleCnt="4">
        <dgm:presLayoutVars>
          <dgm:bulletEnabled val="1"/>
        </dgm:presLayoutVars>
      </dgm:prSet>
      <dgm:spPr/>
      <dgm:t>
        <a:bodyPr/>
        <a:lstStyle/>
        <a:p>
          <a:endParaRPr lang="bs-Latn-BA"/>
        </a:p>
      </dgm:t>
    </dgm:pt>
    <dgm:pt modelId="{F95438AA-B7C1-49FE-A5E9-7E14FDBDCF72}" type="pres">
      <dgm:prSet presAssocID="{42DC4836-FCD7-4759-A040-BEE5AD8853D8}" presName="childTextBox" presStyleLbl="fgAccFollowNode1" presStyleIdx="2" presStyleCnt="4">
        <dgm:presLayoutVars>
          <dgm:bulletEnabled val="1"/>
        </dgm:presLayoutVars>
      </dgm:prSet>
      <dgm:spPr/>
      <dgm:t>
        <a:bodyPr/>
        <a:lstStyle/>
        <a:p>
          <a:endParaRPr lang="bs-Latn-BA"/>
        </a:p>
      </dgm:t>
    </dgm:pt>
    <dgm:pt modelId="{534C9039-CE8A-42E1-AEA2-6ADB303E9958}" type="pres">
      <dgm:prSet presAssocID="{E84F77C3-6CC3-4510-9905-C2D06539783E}" presName="childTextBox" presStyleLbl="fgAccFollowNode1" presStyleIdx="3" presStyleCnt="4">
        <dgm:presLayoutVars>
          <dgm:bulletEnabled val="1"/>
        </dgm:presLayoutVars>
      </dgm:prSet>
      <dgm:spPr/>
      <dgm:t>
        <a:bodyPr/>
        <a:lstStyle/>
        <a:p>
          <a:endParaRPr lang="bs-Latn-BA"/>
        </a:p>
      </dgm:t>
    </dgm:pt>
    <dgm:pt modelId="{B861203A-368D-4BE8-9CB7-9B3E861883CC}" type="pres">
      <dgm:prSet presAssocID="{9A5064C9-AE39-4767-88E1-37C9750E6414}" presName="sp" presStyleCnt="0"/>
      <dgm:spPr/>
    </dgm:pt>
    <dgm:pt modelId="{3D0ACC42-F701-4E8D-AAA5-94CF4E26B00D}" type="pres">
      <dgm:prSet presAssocID="{18EF4E60-C3D2-411C-B6BA-97FA22F6DBE9}" presName="arrowAndChildren" presStyleCnt="0"/>
      <dgm:spPr/>
    </dgm:pt>
    <dgm:pt modelId="{E2C5B0F4-615B-411A-8D6F-4B885AB129CE}" type="pres">
      <dgm:prSet presAssocID="{18EF4E60-C3D2-411C-B6BA-97FA22F6DBE9}" presName="parentTextArrow" presStyleLbl="node1" presStyleIdx="1" presStyleCnt="2"/>
      <dgm:spPr/>
      <dgm:t>
        <a:bodyPr/>
        <a:lstStyle/>
        <a:p>
          <a:endParaRPr lang="bs-Latn-BA"/>
        </a:p>
      </dgm:t>
    </dgm:pt>
  </dgm:ptLst>
  <dgm:cxnLst>
    <dgm:cxn modelId="{FF6A9F94-890B-453A-82D4-B6C10A0565AF}" type="presOf" srcId="{6630AA23-F8F0-4445-93E8-3C2ADBEFEB09}" destId="{66E52224-E594-4678-945B-FBFC37E360E7}" srcOrd="1" destOrd="0" presId="urn:microsoft.com/office/officeart/2005/8/layout/process4"/>
    <dgm:cxn modelId="{85392093-5100-42E6-A99C-382E688B5FD9}" type="presOf" srcId="{574B2713-18AE-4AA3-B73A-6F394275A984}" destId="{578ECF96-7979-4466-897A-66299514FE1C}" srcOrd="0" destOrd="0" presId="urn:microsoft.com/office/officeart/2005/8/layout/process4"/>
    <dgm:cxn modelId="{A11FDFCB-4B93-4F78-A15A-250A8D92148B}" srcId="{6630AA23-F8F0-4445-93E8-3C2ADBEFEB09}" destId="{1ADEE47D-007C-47B7-86F0-809B8F024BA2}" srcOrd="0" destOrd="0" parTransId="{618C5D02-398E-4401-A951-B285D58270E9}" sibTransId="{ACC32919-77D8-4792-A4B0-016B8DAF85F5}"/>
    <dgm:cxn modelId="{7EE97E23-A5E5-4838-88CF-AA8BA0A143FA}" type="presOf" srcId="{1ADEE47D-007C-47B7-86F0-809B8F024BA2}" destId="{D3E56EAB-1B9E-40E3-BDF8-697CCFCF163B}" srcOrd="0" destOrd="0" presId="urn:microsoft.com/office/officeart/2005/8/layout/process4"/>
    <dgm:cxn modelId="{C7A60ABD-E2E7-431C-8B32-7234A25251E9}" type="presOf" srcId="{6630AA23-F8F0-4445-93E8-3C2ADBEFEB09}" destId="{A930E7BE-88DB-45A5-80F7-A3BF729B7DDF}" srcOrd="0" destOrd="0" presId="urn:microsoft.com/office/officeart/2005/8/layout/process4"/>
    <dgm:cxn modelId="{477674C3-5378-4556-BFA5-E6D49FFA557B}" type="presOf" srcId="{42DC4836-FCD7-4759-A040-BEE5AD8853D8}" destId="{F95438AA-B7C1-49FE-A5E9-7E14FDBDCF72}" srcOrd="0" destOrd="0" presId="urn:microsoft.com/office/officeart/2005/8/layout/process4"/>
    <dgm:cxn modelId="{173614AC-1FD0-42EA-9B35-9E673C77099C}" srcId="{875AB809-0FF1-41EC-8CDF-A4C79663A491}" destId="{18EF4E60-C3D2-411C-B6BA-97FA22F6DBE9}" srcOrd="0" destOrd="0" parTransId="{C6C25DAA-D2BB-4B1D-8143-4505CE5CFA0B}" sibTransId="{9A5064C9-AE39-4767-88E1-37C9750E6414}"/>
    <dgm:cxn modelId="{51F6B75D-6140-4CC3-8AAC-7D51BF570520}" srcId="{6630AA23-F8F0-4445-93E8-3C2ADBEFEB09}" destId="{42DC4836-FCD7-4759-A040-BEE5AD8853D8}" srcOrd="2" destOrd="0" parTransId="{BCC76623-C85F-46CF-A0B6-B7E34DDCD3AA}" sibTransId="{5E4B2FC0-473B-481A-B9B6-092441AA0586}"/>
    <dgm:cxn modelId="{BB7D542D-49FA-41F3-9EDF-199F00433B7A}" srcId="{875AB809-0FF1-41EC-8CDF-A4C79663A491}" destId="{6630AA23-F8F0-4445-93E8-3C2ADBEFEB09}" srcOrd="1" destOrd="0" parTransId="{4AC1F8DA-BD57-4DA6-9779-0765F0ABA231}" sibTransId="{D4C763B3-292B-410F-9D99-FD81C3E3B558}"/>
    <dgm:cxn modelId="{CB44623F-D371-422E-8F85-1D57E804E3C3}" srcId="{6630AA23-F8F0-4445-93E8-3C2ADBEFEB09}" destId="{E84F77C3-6CC3-4510-9905-C2D06539783E}" srcOrd="3" destOrd="0" parTransId="{AB0D5694-6F26-4315-83C1-B64138781735}" sibTransId="{D796F82A-5CD4-4784-8092-BAF24EC7DE14}"/>
    <dgm:cxn modelId="{5621A41D-DAA8-4EB7-AF0F-EEB2E1369140}" srcId="{6630AA23-F8F0-4445-93E8-3C2ADBEFEB09}" destId="{574B2713-18AE-4AA3-B73A-6F394275A984}" srcOrd="1" destOrd="0" parTransId="{9CE5B35F-566B-4AFC-9973-FD3C8FCE2DF3}" sibTransId="{61E8A2CF-0B0A-48E5-A44A-CAAAB196967A}"/>
    <dgm:cxn modelId="{D6BABD2B-DCC1-46B0-B33E-771994E960A0}" type="presOf" srcId="{E84F77C3-6CC3-4510-9905-C2D06539783E}" destId="{534C9039-CE8A-42E1-AEA2-6ADB303E9958}" srcOrd="0" destOrd="0" presId="urn:microsoft.com/office/officeart/2005/8/layout/process4"/>
    <dgm:cxn modelId="{8B4A211B-003F-40F2-9BDD-BDFB092829AB}" type="presOf" srcId="{875AB809-0FF1-41EC-8CDF-A4C79663A491}" destId="{80D5CD51-93F3-4F47-9ACB-43AB23FF5844}" srcOrd="0" destOrd="0" presId="urn:microsoft.com/office/officeart/2005/8/layout/process4"/>
    <dgm:cxn modelId="{3030D739-7A58-4E30-A1EF-694CE6832ACB}" type="presOf" srcId="{18EF4E60-C3D2-411C-B6BA-97FA22F6DBE9}" destId="{E2C5B0F4-615B-411A-8D6F-4B885AB129CE}" srcOrd="0" destOrd="0" presId="urn:microsoft.com/office/officeart/2005/8/layout/process4"/>
    <dgm:cxn modelId="{F3500A63-39F7-4566-83C1-9DD8B50DFE57}" type="presParOf" srcId="{80D5CD51-93F3-4F47-9ACB-43AB23FF5844}" destId="{AFA413CF-CD3F-4F03-A191-3C9E4335C2EA}" srcOrd="0" destOrd="0" presId="urn:microsoft.com/office/officeart/2005/8/layout/process4"/>
    <dgm:cxn modelId="{36C704E7-9472-4751-97E0-3897FB60C3F3}" type="presParOf" srcId="{AFA413CF-CD3F-4F03-A191-3C9E4335C2EA}" destId="{A930E7BE-88DB-45A5-80F7-A3BF729B7DDF}" srcOrd="0" destOrd="0" presId="urn:microsoft.com/office/officeart/2005/8/layout/process4"/>
    <dgm:cxn modelId="{0A7AB622-350B-4F46-8DBE-E65669B922A8}" type="presParOf" srcId="{AFA413CF-CD3F-4F03-A191-3C9E4335C2EA}" destId="{66E52224-E594-4678-945B-FBFC37E360E7}" srcOrd="1" destOrd="0" presId="urn:microsoft.com/office/officeart/2005/8/layout/process4"/>
    <dgm:cxn modelId="{A793BEF5-D8C7-41B5-AFCA-7CD62140E187}" type="presParOf" srcId="{AFA413CF-CD3F-4F03-A191-3C9E4335C2EA}" destId="{D2F7C9BF-0865-4209-8454-2EEBD9299BFB}" srcOrd="2" destOrd="0" presId="urn:microsoft.com/office/officeart/2005/8/layout/process4"/>
    <dgm:cxn modelId="{DCA25FF2-EE8F-4620-9A14-B114A2FC6F32}" type="presParOf" srcId="{D2F7C9BF-0865-4209-8454-2EEBD9299BFB}" destId="{D3E56EAB-1B9E-40E3-BDF8-697CCFCF163B}" srcOrd="0" destOrd="0" presId="urn:microsoft.com/office/officeart/2005/8/layout/process4"/>
    <dgm:cxn modelId="{B9B30D7B-51FB-4F13-A221-0C025D4F0242}" type="presParOf" srcId="{D2F7C9BF-0865-4209-8454-2EEBD9299BFB}" destId="{578ECF96-7979-4466-897A-66299514FE1C}" srcOrd="1" destOrd="0" presId="urn:microsoft.com/office/officeart/2005/8/layout/process4"/>
    <dgm:cxn modelId="{AA2E4A7F-AF57-4911-A9F5-ABD7C40749A5}" type="presParOf" srcId="{D2F7C9BF-0865-4209-8454-2EEBD9299BFB}" destId="{F95438AA-B7C1-49FE-A5E9-7E14FDBDCF72}" srcOrd="2" destOrd="0" presId="urn:microsoft.com/office/officeart/2005/8/layout/process4"/>
    <dgm:cxn modelId="{9B0BFE78-0C14-4FCA-839D-E36C8527EFC5}" type="presParOf" srcId="{D2F7C9BF-0865-4209-8454-2EEBD9299BFB}" destId="{534C9039-CE8A-42E1-AEA2-6ADB303E9958}" srcOrd="3" destOrd="0" presId="urn:microsoft.com/office/officeart/2005/8/layout/process4"/>
    <dgm:cxn modelId="{B60EDA9D-9B9F-4FAD-B0DB-2CA4A1260ED2}" type="presParOf" srcId="{80D5CD51-93F3-4F47-9ACB-43AB23FF5844}" destId="{B861203A-368D-4BE8-9CB7-9B3E861883CC}" srcOrd="1" destOrd="0" presId="urn:microsoft.com/office/officeart/2005/8/layout/process4"/>
    <dgm:cxn modelId="{95785ACD-AAE8-4AD8-A51D-6EA2DD01812E}" type="presParOf" srcId="{80D5CD51-93F3-4F47-9ACB-43AB23FF5844}" destId="{3D0ACC42-F701-4E8D-AAA5-94CF4E26B00D}" srcOrd="2" destOrd="0" presId="urn:microsoft.com/office/officeart/2005/8/layout/process4"/>
    <dgm:cxn modelId="{06F86376-29A4-4764-BD96-92CB7F777A45}" type="presParOf" srcId="{3D0ACC42-F701-4E8D-AAA5-94CF4E26B00D}" destId="{E2C5B0F4-615B-411A-8D6F-4B885AB129CE}" srcOrd="0" destOrd="0" presId="urn:microsoft.com/office/officeart/2005/8/layout/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2B672AE-3732-45A0-AEA8-87518E189D7D}" type="doc">
      <dgm:prSet loTypeId="urn:microsoft.com/office/officeart/2005/8/layout/chevron1" loCatId="process" qsTypeId="urn:microsoft.com/office/officeart/2005/8/quickstyle/simple1" qsCatId="simple" csTypeId="urn:microsoft.com/office/officeart/2005/8/colors/accent1_2" csCatId="accent1" phldr="1"/>
      <dgm:spPr/>
    </dgm:pt>
    <dgm:pt modelId="{D9C9D9A7-0555-4A0C-97E2-B1F9113C7704}">
      <dgm:prSet phldrT="[Text]"/>
      <dgm:spPr/>
      <dgm:t>
        <a:bodyPr/>
        <a:lstStyle/>
        <a:p>
          <a:r>
            <a:rPr lang="de-DE" dirty="0" err="1"/>
            <a:t>sudac</a:t>
          </a:r>
          <a:endParaRPr lang="de-AT" dirty="0"/>
        </a:p>
      </dgm:t>
    </dgm:pt>
    <dgm:pt modelId="{642EBA13-1B44-4C5E-80F4-B8C73D9035C5}" type="parTrans" cxnId="{29E1BA7F-DFCD-4EF3-83E7-0DCC82AB0994}">
      <dgm:prSet/>
      <dgm:spPr/>
      <dgm:t>
        <a:bodyPr/>
        <a:lstStyle/>
        <a:p>
          <a:endParaRPr lang="de-AT"/>
        </a:p>
      </dgm:t>
    </dgm:pt>
    <dgm:pt modelId="{34B97759-9F1A-4B4A-99F7-B7764AFB0911}" type="sibTrans" cxnId="{29E1BA7F-DFCD-4EF3-83E7-0DCC82AB0994}">
      <dgm:prSet/>
      <dgm:spPr/>
      <dgm:t>
        <a:bodyPr/>
        <a:lstStyle/>
        <a:p>
          <a:endParaRPr lang="de-AT"/>
        </a:p>
      </dgm:t>
    </dgm:pt>
    <dgm:pt modelId="{4F6CAACA-E192-442E-8DA0-81C02198D9D9}">
      <dgm:prSet phldrT="[Text]"/>
      <dgm:spPr/>
      <dgm:t>
        <a:bodyPr/>
        <a:lstStyle/>
        <a:p>
          <a:r>
            <a:rPr lang="de-DE" dirty="0" err="1"/>
            <a:t>sudska</a:t>
          </a:r>
          <a:r>
            <a:rPr lang="de-DE" dirty="0"/>
            <a:t> </a:t>
          </a:r>
          <a:r>
            <a:rPr lang="de-DE" dirty="0" err="1"/>
            <a:t>pisarnica</a:t>
          </a:r>
          <a:endParaRPr lang="de-AT" dirty="0"/>
        </a:p>
      </dgm:t>
    </dgm:pt>
    <dgm:pt modelId="{C554A884-4653-455D-85F3-41A22C56F091}" type="parTrans" cxnId="{1088D30C-29FB-42D4-91D1-5BDD2A0812EB}">
      <dgm:prSet/>
      <dgm:spPr/>
      <dgm:t>
        <a:bodyPr/>
        <a:lstStyle/>
        <a:p>
          <a:endParaRPr lang="de-AT"/>
        </a:p>
      </dgm:t>
    </dgm:pt>
    <dgm:pt modelId="{808678AC-938C-4550-858F-C7FA954EA7D8}" type="sibTrans" cxnId="{1088D30C-29FB-42D4-91D1-5BDD2A0812EB}">
      <dgm:prSet/>
      <dgm:spPr/>
      <dgm:t>
        <a:bodyPr/>
        <a:lstStyle/>
        <a:p>
          <a:endParaRPr lang="de-AT"/>
        </a:p>
      </dgm:t>
    </dgm:pt>
    <dgm:pt modelId="{E7561378-63F9-4076-9811-1A84EE2C56B9}">
      <dgm:prSet phldrT="[Text]"/>
      <dgm:spPr/>
      <dgm:t>
        <a:bodyPr/>
        <a:lstStyle/>
        <a:p>
          <a:r>
            <a:rPr lang="de-DE" dirty="0"/>
            <a:t>„Bundesrechenzentrum“</a:t>
          </a:r>
          <a:endParaRPr lang="de-AT" dirty="0"/>
        </a:p>
      </dgm:t>
    </dgm:pt>
    <dgm:pt modelId="{89F07C4D-58B9-479D-B86F-F639C35C0EBE}" type="parTrans" cxnId="{B2910E2A-8685-4087-9F07-77A088390585}">
      <dgm:prSet/>
      <dgm:spPr/>
      <dgm:t>
        <a:bodyPr/>
        <a:lstStyle/>
        <a:p>
          <a:endParaRPr lang="de-AT"/>
        </a:p>
      </dgm:t>
    </dgm:pt>
    <dgm:pt modelId="{7BE0517A-B244-443A-8EE3-49F0A890A0ED}" type="sibTrans" cxnId="{B2910E2A-8685-4087-9F07-77A088390585}">
      <dgm:prSet/>
      <dgm:spPr/>
      <dgm:t>
        <a:bodyPr/>
        <a:lstStyle/>
        <a:p>
          <a:endParaRPr lang="de-AT"/>
        </a:p>
      </dgm:t>
    </dgm:pt>
    <dgm:pt modelId="{F4807B56-F967-449D-B6AE-7E87D694490E}">
      <dgm:prSet phldrT="[Text]"/>
      <dgm:spPr/>
      <dgm:t>
        <a:bodyPr/>
        <a:lstStyle/>
        <a:p>
          <a:r>
            <a:rPr lang="de-DE" dirty="0" err="1"/>
            <a:t>stranka</a:t>
          </a:r>
          <a:endParaRPr lang="de-AT" dirty="0"/>
        </a:p>
      </dgm:t>
    </dgm:pt>
    <dgm:pt modelId="{F2DF80DB-DBA4-45FF-B8F7-877AA1AA2FDA}" type="parTrans" cxnId="{46C9921F-819E-4422-A05C-D47715C93F6A}">
      <dgm:prSet/>
      <dgm:spPr/>
      <dgm:t>
        <a:bodyPr/>
        <a:lstStyle/>
        <a:p>
          <a:endParaRPr lang="de-AT"/>
        </a:p>
      </dgm:t>
    </dgm:pt>
    <dgm:pt modelId="{8A193E22-145C-44A3-80B0-E66E748AE8B3}" type="sibTrans" cxnId="{46C9921F-819E-4422-A05C-D47715C93F6A}">
      <dgm:prSet/>
      <dgm:spPr/>
      <dgm:t>
        <a:bodyPr/>
        <a:lstStyle/>
        <a:p>
          <a:endParaRPr lang="de-AT"/>
        </a:p>
      </dgm:t>
    </dgm:pt>
    <dgm:pt modelId="{43FE8486-F3CD-4901-A8B5-45571A4E8ED0}" type="pres">
      <dgm:prSet presAssocID="{62B672AE-3732-45A0-AEA8-87518E189D7D}" presName="Name0" presStyleCnt="0">
        <dgm:presLayoutVars>
          <dgm:dir/>
          <dgm:animLvl val="lvl"/>
          <dgm:resizeHandles val="exact"/>
        </dgm:presLayoutVars>
      </dgm:prSet>
      <dgm:spPr/>
    </dgm:pt>
    <dgm:pt modelId="{E5F28EA4-6C96-411A-A3A0-4888883C228A}" type="pres">
      <dgm:prSet presAssocID="{D9C9D9A7-0555-4A0C-97E2-B1F9113C7704}" presName="parTxOnly" presStyleLbl="node1" presStyleIdx="0" presStyleCnt="4">
        <dgm:presLayoutVars>
          <dgm:chMax val="0"/>
          <dgm:chPref val="0"/>
          <dgm:bulletEnabled val="1"/>
        </dgm:presLayoutVars>
      </dgm:prSet>
      <dgm:spPr/>
      <dgm:t>
        <a:bodyPr/>
        <a:lstStyle/>
        <a:p>
          <a:endParaRPr lang="bs-Latn-BA"/>
        </a:p>
      </dgm:t>
    </dgm:pt>
    <dgm:pt modelId="{ADC9360F-94E9-4A45-B078-3BCD43762C0E}" type="pres">
      <dgm:prSet presAssocID="{34B97759-9F1A-4B4A-99F7-B7764AFB0911}" presName="parTxOnlySpace" presStyleCnt="0"/>
      <dgm:spPr/>
    </dgm:pt>
    <dgm:pt modelId="{170A98C2-CA8D-466A-818A-7D74BBAAD01E}" type="pres">
      <dgm:prSet presAssocID="{4F6CAACA-E192-442E-8DA0-81C02198D9D9}" presName="parTxOnly" presStyleLbl="node1" presStyleIdx="1" presStyleCnt="4">
        <dgm:presLayoutVars>
          <dgm:chMax val="0"/>
          <dgm:chPref val="0"/>
          <dgm:bulletEnabled val="1"/>
        </dgm:presLayoutVars>
      </dgm:prSet>
      <dgm:spPr/>
      <dgm:t>
        <a:bodyPr/>
        <a:lstStyle/>
        <a:p>
          <a:endParaRPr lang="bs-Latn-BA"/>
        </a:p>
      </dgm:t>
    </dgm:pt>
    <dgm:pt modelId="{E7B002D8-F76E-4819-8B36-DCF1B621E5EB}" type="pres">
      <dgm:prSet presAssocID="{808678AC-938C-4550-858F-C7FA954EA7D8}" presName="parTxOnlySpace" presStyleCnt="0"/>
      <dgm:spPr/>
    </dgm:pt>
    <dgm:pt modelId="{4AF23FA4-9897-4E70-8E9D-0867D4DFC3AD}" type="pres">
      <dgm:prSet presAssocID="{E7561378-63F9-4076-9811-1A84EE2C56B9}" presName="parTxOnly" presStyleLbl="node1" presStyleIdx="2" presStyleCnt="4">
        <dgm:presLayoutVars>
          <dgm:chMax val="0"/>
          <dgm:chPref val="0"/>
          <dgm:bulletEnabled val="1"/>
        </dgm:presLayoutVars>
      </dgm:prSet>
      <dgm:spPr/>
      <dgm:t>
        <a:bodyPr/>
        <a:lstStyle/>
        <a:p>
          <a:endParaRPr lang="bs-Latn-BA"/>
        </a:p>
      </dgm:t>
    </dgm:pt>
    <dgm:pt modelId="{F76109FF-F77A-4023-9EC5-18952F38796E}" type="pres">
      <dgm:prSet presAssocID="{7BE0517A-B244-443A-8EE3-49F0A890A0ED}" presName="parTxOnlySpace" presStyleCnt="0"/>
      <dgm:spPr/>
    </dgm:pt>
    <dgm:pt modelId="{620837F9-DF0B-4AB1-AD12-516FB1CB1416}" type="pres">
      <dgm:prSet presAssocID="{F4807B56-F967-449D-B6AE-7E87D694490E}" presName="parTxOnly" presStyleLbl="node1" presStyleIdx="3" presStyleCnt="4">
        <dgm:presLayoutVars>
          <dgm:chMax val="0"/>
          <dgm:chPref val="0"/>
          <dgm:bulletEnabled val="1"/>
        </dgm:presLayoutVars>
      </dgm:prSet>
      <dgm:spPr/>
      <dgm:t>
        <a:bodyPr/>
        <a:lstStyle/>
        <a:p>
          <a:endParaRPr lang="bs-Latn-BA"/>
        </a:p>
      </dgm:t>
    </dgm:pt>
  </dgm:ptLst>
  <dgm:cxnLst>
    <dgm:cxn modelId="{1088D30C-29FB-42D4-91D1-5BDD2A0812EB}" srcId="{62B672AE-3732-45A0-AEA8-87518E189D7D}" destId="{4F6CAACA-E192-442E-8DA0-81C02198D9D9}" srcOrd="1" destOrd="0" parTransId="{C554A884-4653-455D-85F3-41A22C56F091}" sibTransId="{808678AC-938C-4550-858F-C7FA954EA7D8}"/>
    <dgm:cxn modelId="{F5A3FA02-58AC-46A4-ADE7-D79E29CDD728}" type="presOf" srcId="{F4807B56-F967-449D-B6AE-7E87D694490E}" destId="{620837F9-DF0B-4AB1-AD12-516FB1CB1416}" srcOrd="0" destOrd="0" presId="urn:microsoft.com/office/officeart/2005/8/layout/chevron1"/>
    <dgm:cxn modelId="{46C9921F-819E-4422-A05C-D47715C93F6A}" srcId="{62B672AE-3732-45A0-AEA8-87518E189D7D}" destId="{F4807B56-F967-449D-B6AE-7E87D694490E}" srcOrd="3" destOrd="0" parTransId="{F2DF80DB-DBA4-45FF-B8F7-877AA1AA2FDA}" sibTransId="{8A193E22-145C-44A3-80B0-E66E748AE8B3}"/>
    <dgm:cxn modelId="{340C2624-E074-4579-8B9A-436C5BF031C8}" type="presOf" srcId="{E7561378-63F9-4076-9811-1A84EE2C56B9}" destId="{4AF23FA4-9897-4E70-8E9D-0867D4DFC3AD}" srcOrd="0" destOrd="0" presId="urn:microsoft.com/office/officeart/2005/8/layout/chevron1"/>
    <dgm:cxn modelId="{B2910E2A-8685-4087-9F07-77A088390585}" srcId="{62B672AE-3732-45A0-AEA8-87518E189D7D}" destId="{E7561378-63F9-4076-9811-1A84EE2C56B9}" srcOrd="2" destOrd="0" parTransId="{89F07C4D-58B9-479D-B86F-F639C35C0EBE}" sibTransId="{7BE0517A-B244-443A-8EE3-49F0A890A0ED}"/>
    <dgm:cxn modelId="{1295E5A6-103F-4C6A-9B1B-9626EE39349F}" type="presOf" srcId="{4F6CAACA-E192-442E-8DA0-81C02198D9D9}" destId="{170A98C2-CA8D-466A-818A-7D74BBAAD01E}" srcOrd="0" destOrd="0" presId="urn:microsoft.com/office/officeart/2005/8/layout/chevron1"/>
    <dgm:cxn modelId="{CDE2574E-8877-4100-AAE7-F782B043C869}" type="presOf" srcId="{D9C9D9A7-0555-4A0C-97E2-B1F9113C7704}" destId="{E5F28EA4-6C96-411A-A3A0-4888883C228A}" srcOrd="0" destOrd="0" presId="urn:microsoft.com/office/officeart/2005/8/layout/chevron1"/>
    <dgm:cxn modelId="{BA2A9510-0888-4866-B010-09C673ECFA29}" type="presOf" srcId="{62B672AE-3732-45A0-AEA8-87518E189D7D}" destId="{43FE8486-F3CD-4901-A8B5-45571A4E8ED0}" srcOrd="0" destOrd="0" presId="urn:microsoft.com/office/officeart/2005/8/layout/chevron1"/>
    <dgm:cxn modelId="{29E1BA7F-DFCD-4EF3-83E7-0DCC82AB0994}" srcId="{62B672AE-3732-45A0-AEA8-87518E189D7D}" destId="{D9C9D9A7-0555-4A0C-97E2-B1F9113C7704}" srcOrd="0" destOrd="0" parTransId="{642EBA13-1B44-4C5E-80F4-B8C73D9035C5}" sibTransId="{34B97759-9F1A-4B4A-99F7-B7764AFB0911}"/>
    <dgm:cxn modelId="{8AAF560A-D0CF-4FB4-98CA-6BD65F5B2D8A}" type="presParOf" srcId="{43FE8486-F3CD-4901-A8B5-45571A4E8ED0}" destId="{E5F28EA4-6C96-411A-A3A0-4888883C228A}" srcOrd="0" destOrd="0" presId="urn:microsoft.com/office/officeart/2005/8/layout/chevron1"/>
    <dgm:cxn modelId="{0D620A2B-1058-4578-A281-871000EB90B5}" type="presParOf" srcId="{43FE8486-F3CD-4901-A8B5-45571A4E8ED0}" destId="{ADC9360F-94E9-4A45-B078-3BCD43762C0E}" srcOrd="1" destOrd="0" presId="urn:microsoft.com/office/officeart/2005/8/layout/chevron1"/>
    <dgm:cxn modelId="{0E577905-696A-44AC-81A4-9A0D6DCD23D0}" type="presParOf" srcId="{43FE8486-F3CD-4901-A8B5-45571A4E8ED0}" destId="{170A98C2-CA8D-466A-818A-7D74BBAAD01E}" srcOrd="2" destOrd="0" presId="urn:microsoft.com/office/officeart/2005/8/layout/chevron1"/>
    <dgm:cxn modelId="{5AE1D4E4-A858-4EE2-91FF-C50E2776DFFC}" type="presParOf" srcId="{43FE8486-F3CD-4901-A8B5-45571A4E8ED0}" destId="{E7B002D8-F76E-4819-8B36-DCF1B621E5EB}" srcOrd="3" destOrd="0" presId="urn:microsoft.com/office/officeart/2005/8/layout/chevron1"/>
    <dgm:cxn modelId="{610189A4-A7D8-4856-94BD-C54296B5AC9C}" type="presParOf" srcId="{43FE8486-F3CD-4901-A8B5-45571A4E8ED0}" destId="{4AF23FA4-9897-4E70-8E9D-0867D4DFC3AD}" srcOrd="4" destOrd="0" presId="urn:microsoft.com/office/officeart/2005/8/layout/chevron1"/>
    <dgm:cxn modelId="{5093904D-9A11-47C0-BB6C-8F7E70B430E0}" type="presParOf" srcId="{43FE8486-F3CD-4901-A8B5-45571A4E8ED0}" destId="{F76109FF-F77A-4023-9EC5-18952F38796E}" srcOrd="5" destOrd="0" presId="urn:microsoft.com/office/officeart/2005/8/layout/chevron1"/>
    <dgm:cxn modelId="{64224E3A-64D4-44DB-B01D-890C79565311}" type="presParOf" srcId="{43FE8486-F3CD-4901-A8B5-45571A4E8ED0}" destId="{620837F9-DF0B-4AB1-AD12-516FB1CB1416}" srcOrd="6" destOrd="0" presId="urn:microsoft.com/office/officeart/2005/8/layout/chevr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CA9EF78-B49C-4C88-ACD5-43ACB7127FBE}">
      <dsp:nvSpPr>
        <dsp:cNvPr id="0" name=""/>
        <dsp:cNvSpPr/>
      </dsp:nvSpPr>
      <dsp:spPr>
        <a:xfrm>
          <a:off x="1330243" y="553150"/>
          <a:ext cx="3699881" cy="3699881"/>
        </a:xfrm>
        <a:prstGeom prst="blockArc">
          <a:avLst>
            <a:gd name="adj1" fmla="val 11880000"/>
            <a:gd name="adj2" fmla="val 1620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DB7BC1-1E3F-4FA4-A559-472E17698FB6}">
      <dsp:nvSpPr>
        <dsp:cNvPr id="0" name=""/>
        <dsp:cNvSpPr/>
      </dsp:nvSpPr>
      <dsp:spPr>
        <a:xfrm>
          <a:off x="1330243" y="553150"/>
          <a:ext cx="3699881" cy="3699881"/>
        </a:xfrm>
        <a:prstGeom prst="blockArc">
          <a:avLst>
            <a:gd name="adj1" fmla="val 7560000"/>
            <a:gd name="adj2" fmla="val 1188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13E7BDD-D392-430A-834E-7D7274AAE979}">
      <dsp:nvSpPr>
        <dsp:cNvPr id="0" name=""/>
        <dsp:cNvSpPr/>
      </dsp:nvSpPr>
      <dsp:spPr>
        <a:xfrm>
          <a:off x="1330243" y="553150"/>
          <a:ext cx="3699881" cy="3699881"/>
        </a:xfrm>
        <a:prstGeom prst="blockArc">
          <a:avLst>
            <a:gd name="adj1" fmla="val 3240000"/>
            <a:gd name="adj2" fmla="val 756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1A5EC9D-7D3D-434D-BC49-9432DCE5EDA8}">
      <dsp:nvSpPr>
        <dsp:cNvPr id="0" name=""/>
        <dsp:cNvSpPr/>
      </dsp:nvSpPr>
      <dsp:spPr>
        <a:xfrm>
          <a:off x="1330243" y="553150"/>
          <a:ext cx="3699881" cy="3699881"/>
        </a:xfrm>
        <a:prstGeom prst="blockArc">
          <a:avLst>
            <a:gd name="adj1" fmla="val 20520000"/>
            <a:gd name="adj2" fmla="val 324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66875B-061C-4DD1-B609-B7C47B2E76CC}">
      <dsp:nvSpPr>
        <dsp:cNvPr id="0" name=""/>
        <dsp:cNvSpPr/>
      </dsp:nvSpPr>
      <dsp:spPr>
        <a:xfrm>
          <a:off x="1330243" y="553150"/>
          <a:ext cx="3699881" cy="3699881"/>
        </a:xfrm>
        <a:prstGeom prst="blockArc">
          <a:avLst>
            <a:gd name="adj1" fmla="val 16200000"/>
            <a:gd name="adj2" fmla="val 20520000"/>
            <a:gd name="adj3" fmla="val 463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7065325-D245-41B8-B5FA-A17722C2BBDF}">
      <dsp:nvSpPr>
        <dsp:cNvPr id="0" name=""/>
        <dsp:cNvSpPr/>
      </dsp:nvSpPr>
      <dsp:spPr>
        <a:xfrm>
          <a:off x="2329236" y="1552142"/>
          <a:ext cx="1701895" cy="170189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830" tIns="36830" rIns="36830" bIns="36830" numCol="1" spcCol="1270" anchor="ctr" anchorCtr="0">
          <a:noAutofit/>
        </a:bodyPr>
        <a:lstStyle/>
        <a:p>
          <a:pPr lvl="0" algn="ctr" defTabSz="1289050">
            <a:lnSpc>
              <a:spcPct val="90000"/>
            </a:lnSpc>
            <a:spcBef>
              <a:spcPct val="0"/>
            </a:spcBef>
            <a:spcAft>
              <a:spcPct val="35000"/>
            </a:spcAft>
          </a:pPr>
          <a:r>
            <a:rPr lang="de-DE" sz="2900" kern="1200" dirty="0" err="1"/>
            <a:t>sudac</a:t>
          </a:r>
          <a:endParaRPr lang="de-AT" sz="2900" kern="1200" dirty="0"/>
        </a:p>
      </dsp:txBody>
      <dsp:txXfrm>
        <a:off x="2329236" y="1552142"/>
        <a:ext cx="1701895" cy="1701895"/>
      </dsp:txXfrm>
    </dsp:sp>
    <dsp:sp modelId="{A9A50A3A-4D19-4602-B8A5-BD2076CF8366}">
      <dsp:nvSpPr>
        <dsp:cNvPr id="0" name=""/>
        <dsp:cNvSpPr/>
      </dsp:nvSpPr>
      <dsp:spPr>
        <a:xfrm>
          <a:off x="2584521" y="374"/>
          <a:ext cx="1191326" cy="119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kern="1200" dirty="0" err="1"/>
            <a:t>sudski</a:t>
          </a:r>
          <a:r>
            <a:rPr lang="de-DE" sz="800" kern="1200" dirty="0"/>
            <a:t> </a:t>
          </a:r>
          <a:r>
            <a:rPr lang="hr-HR" sz="800" kern="1200" dirty="0"/>
            <a:t>službeni</a:t>
          </a:r>
          <a:r>
            <a:rPr lang="de-DE" sz="800" kern="1200" dirty="0"/>
            <a:t>k</a:t>
          </a:r>
        </a:p>
        <a:p>
          <a:pPr lvl="0" algn="ctr" defTabSz="355600">
            <a:lnSpc>
              <a:spcPct val="90000"/>
            </a:lnSpc>
            <a:spcBef>
              <a:spcPct val="0"/>
            </a:spcBef>
            <a:spcAft>
              <a:spcPct val="35000"/>
            </a:spcAft>
          </a:pPr>
          <a:r>
            <a:rPr lang="de-DE" sz="800" kern="1200" dirty="0"/>
            <a:t>„Rechtspfleger“</a:t>
          </a:r>
          <a:endParaRPr lang="de-AT" sz="800" kern="1200" dirty="0"/>
        </a:p>
      </dsp:txBody>
      <dsp:txXfrm>
        <a:off x="2584521" y="374"/>
        <a:ext cx="1191326" cy="1191326"/>
      </dsp:txXfrm>
    </dsp:sp>
    <dsp:sp modelId="{3B0B1489-A76B-4EE4-92EB-D7C1F1F9BB4D}">
      <dsp:nvSpPr>
        <dsp:cNvPr id="0" name=""/>
        <dsp:cNvSpPr/>
      </dsp:nvSpPr>
      <dsp:spPr>
        <a:xfrm>
          <a:off x="4303130" y="1249017"/>
          <a:ext cx="1191326" cy="119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kern="1200" dirty="0" err="1"/>
            <a:t>stru</a:t>
          </a:r>
          <a:r>
            <a:rPr lang="de-AT" sz="800" b="0" i="0" kern="1200" dirty="0"/>
            <a:t>č</a:t>
          </a:r>
          <a:r>
            <a:rPr lang="de-DE" sz="800" kern="1200" dirty="0" err="1"/>
            <a:t>ni</a:t>
          </a:r>
          <a:r>
            <a:rPr lang="de-DE" sz="800" kern="1200" dirty="0"/>
            <a:t> </a:t>
          </a:r>
          <a:r>
            <a:rPr lang="de-DE" sz="800" kern="1200" dirty="0" err="1"/>
            <a:t>saradnik</a:t>
          </a:r>
          <a:endParaRPr lang="de-DE" sz="800" kern="1200" dirty="0"/>
        </a:p>
        <a:p>
          <a:pPr lvl="0" algn="ctr" defTabSz="355600">
            <a:lnSpc>
              <a:spcPct val="90000"/>
            </a:lnSpc>
            <a:spcBef>
              <a:spcPct val="0"/>
            </a:spcBef>
            <a:spcAft>
              <a:spcPct val="35000"/>
            </a:spcAft>
          </a:pPr>
          <a:r>
            <a:rPr lang="de-DE" sz="800" kern="1200" dirty="0"/>
            <a:t>„</a:t>
          </a:r>
          <a:r>
            <a:rPr lang="de-DE" sz="800" kern="1200" dirty="0" err="1"/>
            <a:t>pravni</a:t>
          </a:r>
          <a:r>
            <a:rPr lang="de-DE" sz="800" kern="1200" dirty="0"/>
            <a:t> </a:t>
          </a:r>
          <a:r>
            <a:rPr lang="de-DE" sz="800" kern="1200" dirty="0" err="1"/>
            <a:t>referendar</a:t>
          </a:r>
          <a:r>
            <a:rPr lang="de-DE" sz="800" kern="1200" dirty="0"/>
            <a:t>“</a:t>
          </a:r>
          <a:endParaRPr lang="de-AT" sz="800" kern="1200" dirty="0"/>
        </a:p>
      </dsp:txBody>
      <dsp:txXfrm>
        <a:off x="4303130" y="1249017"/>
        <a:ext cx="1191326" cy="1191326"/>
      </dsp:txXfrm>
    </dsp:sp>
    <dsp:sp modelId="{169717D6-2C34-4E35-BF29-7B81D3A8BC04}">
      <dsp:nvSpPr>
        <dsp:cNvPr id="0" name=""/>
        <dsp:cNvSpPr/>
      </dsp:nvSpPr>
      <dsp:spPr>
        <a:xfrm>
          <a:off x="3646680" y="3269363"/>
          <a:ext cx="1191326" cy="119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kern="1200" dirty="0" err="1"/>
            <a:t>sekretarica</a:t>
          </a:r>
          <a:endParaRPr lang="de-DE" sz="800" kern="1200" dirty="0"/>
        </a:p>
        <a:p>
          <a:pPr lvl="0" algn="ctr" defTabSz="355600">
            <a:lnSpc>
              <a:spcPct val="90000"/>
            </a:lnSpc>
            <a:spcBef>
              <a:spcPct val="0"/>
            </a:spcBef>
            <a:spcAft>
              <a:spcPct val="35000"/>
            </a:spcAft>
          </a:pPr>
          <a:r>
            <a:rPr lang="de-DE" sz="800" kern="1200" dirty="0"/>
            <a:t>/</a:t>
          </a:r>
          <a:r>
            <a:rPr lang="de-DE" sz="800" kern="1200" dirty="0" err="1"/>
            <a:t>referent</a:t>
          </a:r>
          <a:endParaRPr lang="de-AT" sz="800" kern="1200" dirty="0"/>
        </a:p>
      </dsp:txBody>
      <dsp:txXfrm>
        <a:off x="3646680" y="3269363"/>
        <a:ext cx="1191326" cy="1191326"/>
      </dsp:txXfrm>
    </dsp:sp>
    <dsp:sp modelId="{9C6EEBAB-BE39-40D2-A230-3A3606318B56}">
      <dsp:nvSpPr>
        <dsp:cNvPr id="0" name=""/>
        <dsp:cNvSpPr/>
      </dsp:nvSpPr>
      <dsp:spPr>
        <a:xfrm>
          <a:off x="1522361" y="3269363"/>
          <a:ext cx="1191326" cy="119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DE" sz="800" kern="1200" dirty="0" err="1"/>
            <a:t>sudska</a:t>
          </a:r>
          <a:r>
            <a:rPr lang="de-DE" sz="800" kern="1200" dirty="0"/>
            <a:t> </a:t>
          </a:r>
          <a:r>
            <a:rPr lang="de-DE" sz="800" kern="1200" dirty="0" err="1"/>
            <a:t>pisarnica</a:t>
          </a:r>
          <a:endParaRPr lang="de-AT" sz="800" b="0" kern="1200" dirty="0"/>
        </a:p>
      </dsp:txBody>
      <dsp:txXfrm>
        <a:off x="1522361" y="3269363"/>
        <a:ext cx="1191326" cy="1191326"/>
      </dsp:txXfrm>
    </dsp:sp>
    <dsp:sp modelId="{245249C0-0E32-4A30-8FEF-13FA1503B301}">
      <dsp:nvSpPr>
        <dsp:cNvPr id="0" name=""/>
        <dsp:cNvSpPr/>
      </dsp:nvSpPr>
      <dsp:spPr>
        <a:xfrm>
          <a:off x="865911" y="1249017"/>
          <a:ext cx="1191326" cy="1191326"/>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de-AT" sz="800" b="0" i="0" kern="1200" dirty="0" err="1"/>
            <a:t>vje</a:t>
          </a:r>
          <a:r>
            <a:rPr lang="hr-HR" sz="800" kern="1200" dirty="0"/>
            <a:t>ž</a:t>
          </a:r>
          <a:r>
            <a:rPr lang="de-AT" sz="800" b="0" i="0" kern="1200" dirty="0" err="1"/>
            <a:t>benik</a:t>
          </a:r>
          <a:endParaRPr lang="de-AT" sz="800" b="0" kern="1200" dirty="0"/>
        </a:p>
      </dsp:txBody>
      <dsp:txXfrm>
        <a:off x="865911" y="1249017"/>
        <a:ext cx="1191326" cy="1191326"/>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87EEFD8-02A7-4742-9DFE-39DEC5BC241D}">
      <dsp:nvSpPr>
        <dsp:cNvPr id="0" name=""/>
        <dsp:cNvSpPr/>
      </dsp:nvSpPr>
      <dsp:spPr>
        <a:xfrm>
          <a:off x="740709" y="0"/>
          <a:ext cx="1420625" cy="1420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de-DE" sz="1700" kern="1200" dirty="0" err="1"/>
            <a:t>sudac</a:t>
          </a:r>
          <a:endParaRPr lang="de-AT" sz="1700" kern="1200" dirty="0"/>
        </a:p>
      </dsp:txBody>
      <dsp:txXfrm>
        <a:off x="740709" y="0"/>
        <a:ext cx="1420625" cy="1420625"/>
      </dsp:txXfrm>
    </dsp:sp>
    <dsp:sp modelId="{510E0073-6157-474B-8E9C-DCD8F7A76CBE}">
      <dsp:nvSpPr>
        <dsp:cNvPr id="0" name=""/>
        <dsp:cNvSpPr/>
      </dsp:nvSpPr>
      <dsp:spPr>
        <a:xfrm rot="1880014">
          <a:off x="2181154" y="907193"/>
          <a:ext cx="607129" cy="0"/>
        </a:xfrm>
        <a:custGeom>
          <a:avLst/>
          <a:gdLst/>
          <a:ahLst/>
          <a:cxnLst/>
          <a:rect l="0" t="0" r="0" b="0"/>
          <a:pathLst>
            <a:path>
              <a:moveTo>
                <a:pt x="0" y="0"/>
              </a:moveTo>
              <a:lnTo>
                <a:pt x="6071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0BEBF8D-CD3C-4F6C-8754-D2B48A78F1C6}">
      <dsp:nvSpPr>
        <dsp:cNvPr id="0" name=""/>
        <dsp:cNvSpPr/>
      </dsp:nvSpPr>
      <dsp:spPr>
        <a:xfrm rot="8919986">
          <a:off x="4992891" y="907193"/>
          <a:ext cx="607129" cy="0"/>
        </a:xfrm>
        <a:custGeom>
          <a:avLst/>
          <a:gdLst/>
          <a:ahLst/>
          <a:cxnLst/>
          <a:rect l="0" t="0" r="0" b="0"/>
          <a:pathLst>
            <a:path>
              <a:moveTo>
                <a:pt x="0" y="0"/>
              </a:moveTo>
              <a:lnTo>
                <a:pt x="607129"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ADF586-72BA-4957-8914-7BE5DF66DA42}">
      <dsp:nvSpPr>
        <dsp:cNvPr id="0" name=""/>
        <dsp:cNvSpPr/>
      </dsp:nvSpPr>
      <dsp:spPr>
        <a:xfrm>
          <a:off x="2744010" y="1065053"/>
          <a:ext cx="2522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F45768-A085-4FDF-BE48-0A76BFB5F6B3}">
      <dsp:nvSpPr>
        <dsp:cNvPr id="0" name=""/>
        <dsp:cNvSpPr/>
      </dsp:nvSpPr>
      <dsp:spPr>
        <a:xfrm>
          <a:off x="2996257" y="710312"/>
          <a:ext cx="1788660" cy="709481"/>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163576" tIns="163576" rIns="163576" bIns="163576" numCol="1" spcCol="1270" anchor="ctr" anchorCtr="0">
          <a:noAutofit/>
        </a:bodyPr>
        <a:lstStyle/>
        <a:p>
          <a:pPr lvl="0" algn="ctr" defTabSz="1022350">
            <a:lnSpc>
              <a:spcPct val="90000"/>
            </a:lnSpc>
            <a:spcBef>
              <a:spcPct val="0"/>
            </a:spcBef>
            <a:spcAft>
              <a:spcPct val="35000"/>
            </a:spcAft>
          </a:pPr>
          <a:r>
            <a:rPr lang="de-DE" sz="2300" kern="1200" dirty="0"/>
            <a:t>WEB - ERV</a:t>
          </a:r>
          <a:endParaRPr lang="de-AT" sz="2300" kern="1200" dirty="0"/>
        </a:p>
      </dsp:txBody>
      <dsp:txXfrm>
        <a:off x="2996257" y="710312"/>
        <a:ext cx="1788660" cy="709481"/>
      </dsp:txXfrm>
    </dsp:sp>
    <dsp:sp modelId="{33B5AE27-8DB5-4018-A52F-948837989915}">
      <dsp:nvSpPr>
        <dsp:cNvPr id="0" name=""/>
        <dsp:cNvSpPr/>
      </dsp:nvSpPr>
      <dsp:spPr>
        <a:xfrm>
          <a:off x="4784918" y="1065053"/>
          <a:ext cx="252247"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D2EB3E-BA1F-4058-A496-424C1C18D886}">
      <dsp:nvSpPr>
        <dsp:cNvPr id="0" name=""/>
        <dsp:cNvSpPr/>
      </dsp:nvSpPr>
      <dsp:spPr>
        <a:xfrm>
          <a:off x="5619841" y="0"/>
          <a:ext cx="1420625" cy="1420625"/>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r>
            <a:rPr lang="de-DE" sz="1700" kern="1200" dirty="0"/>
            <a:t>odvjetnik</a:t>
          </a:r>
          <a:endParaRPr lang="de-AT" sz="1700" kern="1200" dirty="0"/>
        </a:p>
      </dsp:txBody>
      <dsp:txXfrm>
        <a:off x="5619841" y="0"/>
        <a:ext cx="1420625" cy="1420625"/>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863F680-38E7-454E-A730-B2CA8441E8A7}">
      <dsp:nvSpPr>
        <dsp:cNvPr id="0" name=""/>
        <dsp:cNvSpPr/>
      </dsp:nvSpPr>
      <dsp:spPr>
        <a:xfrm>
          <a:off x="3216188" y="1862664"/>
          <a:ext cx="305463" cy="1338220"/>
        </a:xfrm>
        <a:custGeom>
          <a:avLst/>
          <a:gdLst/>
          <a:ahLst/>
          <a:cxnLst/>
          <a:rect l="0" t="0" r="0" b="0"/>
          <a:pathLst>
            <a:path>
              <a:moveTo>
                <a:pt x="0" y="0"/>
              </a:moveTo>
              <a:lnTo>
                <a:pt x="0" y="1338220"/>
              </a:lnTo>
              <a:lnTo>
                <a:pt x="305463" y="1338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638A3-DC37-42CE-BF0D-D8F7331BA17C}">
      <dsp:nvSpPr>
        <dsp:cNvPr id="0" name=""/>
        <dsp:cNvSpPr/>
      </dsp:nvSpPr>
      <dsp:spPr>
        <a:xfrm>
          <a:off x="2910724" y="1862664"/>
          <a:ext cx="305463" cy="1338220"/>
        </a:xfrm>
        <a:custGeom>
          <a:avLst/>
          <a:gdLst/>
          <a:ahLst/>
          <a:cxnLst/>
          <a:rect l="0" t="0" r="0" b="0"/>
          <a:pathLst>
            <a:path>
              <a:moveTo>
                <a:pt x="305463" y="0"/>
              </a:moveTo>
              <a:lnTo>
                <a:pt x="305463" y="1338220"/>
              </a:lnTo>
              <a:lnTo>
                <a:pt x="0" y="133822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1D45E40-550C-478E-B6E4-484BA21D5A7C}">
      <dsp:nvSpPr>
        <dsp:cNvPr id="0" name=""/>
        <dsp:cNvSpPr/>
      </dsp:nvSpPr>
      <dsp:spPr>
        <a:xfrm>
          <a:off x="1761601" y="408077"/>
          <a:ext cx="2909173" cy="1454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de-DE" sz="4200" kern="1200" dirty="0"/>
            <a:t>nadle</a:t>
          </a:r>
          <a:r>
            <a:rPr lang="de-AT" sz="4200" i="1" kern="1200" dirty="0"/>
            <a:t>ž</a:t>
          </a:r>
          <a:r>
            <a:rPr lang="de-DE" sz="4200" kern="1200" dirty="0" err="1"/>
            <a:t>nost</a:t>
          </a:r>
          <a:r>
            <a:rPr lang="de-DE" sz="4200" kern="1200" dirty="0"/>
            <a:t> </a:t>
          </a:r>
          <a:r>
            <a:rPr lang="de-DE" sz="4200" kern="1200" dirty="0" err="1"/>
            <a:t>sudova</a:t>
          </a:r>
          <a:endParaRPr lang="de-AT" sz="4200" kern="1200" dirty="0"/>
        </a:p>
      </dsp:txBody>
      <dsp:txXfrm>
        <a:off x="1761601" y="408077"/>
        <a:ext cx="2909173" cy="1454586"/>
      </dsp:txXfrm>
    </dsp:sp>
    <dsp:sp modelId="{91959B7B-66D3-4811-B6DE-1668A96B5861}">
      <dsp:nvSpPr>
        <dsp:cNvPr id="0" name=""/>
        <dsp:cNvSpPr/>
      </dsp:nvSpPr>
      <dsp:spPr>
        <a:xfrm>
          <a:off x="1550" y="2473591"/>
          <a:ext cx="2909173" cy="1454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de-AT" sz="4200" b="0" i="0" kern="1200" dirty="0" err="1"/>
            <a:t>općinski</a:t>
          </a:r>
          <a:r>
            <a:rPr lang="de-AT" sz="4200" b="0" i="0" kern="1200" dirty="0"/>
            <a:t> </a:t>
          </a:r>
          <a:r>
            <a:rPr lang="de-AT" sz="4200" b="0" i="0" kern="1200" dirty="0" err="1"/>
            <a:t>sud</a:t>
          </a:r>
          <a:endParaRPr lang="de-AT" sz="4200" b="0" kern="1200" dirty="0"/>
        </a:p>
      </dsp:txBody>
      <dsp:txXfrm>
        <a:off x="1550" y="2473591"/>
        <a:ext cx="2909173" cy="1454586"/>
      </dsp:txXfrm>
    </dsp:sp>
    <dsp:sp modelId="{06F4A040-E833-44BE-B789-198BFB8C80C3}">
      <dsp:nvSpPr>
        <dsp:cNvPr id="0" name=""/>
        <dsp:cNvSpPr/>
      </dsp:nvSpPr>
      <dsp:spPr>
        <a:xfrm>
          <a:off x="3521651" y="2473591"/>
          <a:ext cx="2909173" cy="1454586"/>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de-DE" sz="4200" kern="1200" dirty="0" err="1"/>
            <a:t>regionalni</a:t>
          </a:r>
          <a:r>
            <a:rPr lang="de-DE" sz="4200" kern="1200" dirty="0"/>
            <a:t> </a:t>
          </a:r>
          <a:r>
            <a:rPr lang="de-DE" sz="4200" kern="1200" dirty="0" err="1"/>
            <a:t>sud</a:t>
          </a:r>
          <a:endParaRPr lang="de-AT" sz="4200" kern="1200" dirty="0"/>
        </a:p>
      </dsp:txBody>
      <dsp:txXfrm>
        <a:off x="3521651" y="2473591"/>
        <a:ext cx="2909173" cy="1454586"/>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C93657-E12F-4AB5-9979-E66AF7FC0008}">
      <dsp:nvSpPr>
        <dsp:cNvPr id="0" name=""/>
        <dsp:cNvSpPr/>
      </dsp:nvSpPr>
      <dsp:spPr>
        <a:xfrm rot="5400000">
          <a:off x="249319" y="2293728"/>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BD01D-A53A-4B6A-AE78-C58929A5698C}">
      <dsp:nvSpPr>
        <dsp:cNvPr id="0" name=""/>
        <dsp:cNvSpPr/>
      </dsp:nvSpPr>
      <dsp:spPr>
        <a:xfrm>
          <a:off x="124939" y="2664182"/>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dirty="0" err="1"/>
            <a:t>tužba</a:t>
          </a:r>
          <a:endParaRPr lang="de-DE" sz="1200" kern="1200" dirty="0"/>
        </a:p>
        <a:p>
          <a:pPr lvl="0" algn="l" defTabSz="533400">
            <a:lnSpc>
              <a:spcPct val="90000"/>
            </a:lnSpc>
            <a:spcBef>
              <a:spcPct val="0"/>
            </a:spcBef>
            <a:spcAft>
              <a:spcPct val="35000"/>
            </a:spcAft>
          </a:pPr>
          <a:r>
            <a:rPr lang="de-DE" sz="1200" kern="1200" dirty="0"/>
            <a:t>(„tu</a:t>
          </a:r>
          <a:r>
            <a:rPr lang="de-AT" sz="1200" i="1" kern="1200" dirty="0"/>
            <a:t>ž</a:t>
          </a:r>
          <a:r>
            <a:rPr lang="de-DE" sz="1200" kern="1200" dirty="0" err="1"/>
            <a:t>ba</a:t>
          </a:r>
          <a:r>
            <a:rPr lang="de-DE" sz="1200" kern="1200" dirty="0"/>
            <a:t> </a:t>
          </a:r>
          <a:r>
            <a:rPr lang="de-DE" sz="1200" kern="1200" dirty="0" err="1"/>
            <a:t>zbog</a:t>
          </a:r>
          <a:r>
            <a:rPr lang="de-DE" sz="1200" kern="1200" dirty="0"/>
            <a:t> </a:t>
          </a:r>
          <a:r>
            <a:rPr lang="de-DE" sz="1200" kern="1200" dirty="0" err="1"/>
            <a:t>opomene</a:t>
          </a:r>
          <a:r>
            <a:rPr lang="de-DE" sz="1200" kern="1200" dirty="0"/>
            <a:t>“)</a:t>
          </a:r>
          <a:endParaRPr lang="de-AT" sz="1200" kern="1200" dirty="0"/>
        </a:p>
      </dsp:txBody>
      <dsp:txXfrm>
        <a:off x="124939" y="2664182"/>
        <a:ext cx="1119362" cy="981186"/>
      </dsp:txXfrm>
    </dsp:sp>
    <dsp:sp modelId="{419B1E13-9D4D-43FE-9670-56C153F5245D}">
      <dsp:nvSpPr>
        <dsp:cNvPr id="0" name=""/>
        <dsp:cNvSpPr/>
      </dsp:nvSpPr>
      <dsp:spPr>
        <a:xfrm>
          <a:off x="1033101" y="2202447"/>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11437-5ECD-485B-837A-02AF788BE2F9}">
      <dsp:nvSpPr>
        <dsp:cNvPr id="0" name=""/>
        <dsp:cNvSpPr/>
      </dsp:nvSpPr>
      <dsp:spPr>
        <a:xfrm rot="5400000">
          <a:off x="1619637" y="1954641"/>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6CA6C-7F85-45F3-81E9-BBBADC936F3E}">
      <dsp:nvSpPr>
        <dsp:cNvPr id="0" name=""/>
        <dsp:cNvSpPr/>
      </dsp:nvSpPr>
      <dsp:spPr>
        <a:xfrm>
          <a:off x="1495257" y="2325096"/>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dirty="0" err="1"/>
            <a:t>odgovor</a:t>
          </a:r>
          <a:r>
            <a:rPr lang="de-DE" sz="1200" kern="1200" dirty="0"/>
            <a:t> na tu</a:t>
          </a:r>
          <a:r>
            <a:rPr lang="de-AT" sz="1200" i="1" kern="1200" dirty="0"/>
            <a:t>ž</a:t>
          </a:r>
          <a:r>
            <a:rPr lang="de-DE" sz="1200" kern="1200" dirty="0" err="1"/>
            <a:t>bu</a:t>
          </a:r>
          <a:r>
            <a:rPr lang="de-DE" sz="1200" kern="1200" dirty="0"/>
            <a:t> </a:t>
          </a:r>
        </a:p>
        <a:p>
          <a:pPr lvl="0" algn="l" defTabSz="533400">
            <a:lnSpc>
              <a:spcPct val="90000"/>
            </a:lnSpc>
            <a:spcBef>
              <a:spcPct val="0"/>
            </a:spcBef>
            <a:spcAft>
              <a:spcPct val="35000"/>
            </a:spcAft>
          </a:pPr>
          <a:r>
            <a:rPr lang="de-DE" sz="1200" kern="1200" dirty="0"/>
            <a:t>(„</a:t>
          </a:r>
          <a:r>
            <a:rPr lang="de-DE" sz="1200" kern="1200" dirty="0" err="1"/>
            <a:t>prigovor</a:t>
          </a:r>
          <a:r>
            <a:rPr lang="de-DE" sz="1200" kern="1200" dirty="0"/>
            <a:t>“)</a:t>
          </a:r>
          <a:endParaRPr lang="de-AT" sz="1200" kern="1200" dirty="0"/>
        </a:p>
        <a:p>
          <a:pPr marL="57150" lvl="1" indent="-57150" algn="l" defTabSz="400050">
            <a:lnSpc>
              <a:spcPct val="90000"/>
            </a:lnSpc>
            <a:spcBef>
              <a:spcPct val="0"/>
            </a:spcBef>
            <a:spcAft>
              <a:spcPct val="15000"/>
            </a:spcAft>
            <a:buChar char="••"/>
          </a:pPr>
          <a:r>
            <a:rPr lang="de-DE" sz="900" kern="1200" dirty="0"/>
            <a:t>4 </a:t>
          </a:r>
          <a:r>
            <a:rPr lang="de-DE" sz="900" kern="1200" dirty="0" err="1"/>
            <a:t>sedmice</a:t>
          </a:r>
          <a:r>
            <a:rPr lang="de-DE" sz="900" kern="1200" dirty="0"/>
            <a:t> </a:t>
          </a:r>
          <a:r>
            <a:rPr lang="de-DE" sz="900" kern="1200" dirty="0" err="1"/>
            <a:t>od</a:t>
          </a:r>
          <a:r>
            <a:rPr lang="de-DE" sz="900" kern="1200" dirty="0"/>
            <a:t> </a:t>
          </a:r>
          <a:r>
            <a:rPr lang="de-DE" sz="900" kern="1200" dirty="0" err="1"/>
            <a:t>dostave</a:t>
          </a:r>
          <a:r>
            <a:rPr lang="de-DE" sz="900" kern="1200" dirty="0"/>
            <a:t> </a:t>
          </a:r>
          <a:r>
            <a:rPr lang="de-DE" sz="900" kern="1200" dirty="0" err="1"/>
            <a:t>tužbe</a:t>
          </a:r>
          <a:endParaRPr lang="de-AT" sz="900" kern="1200" dirty="0"/>
        </a:p>
      </dsp:txBody>
      <dsp:txXfrm>
        <a:off x="1495257" y="2325096"/>
        <a:ext cx="1119362" cy="981186"/>
      </dsp:txXfrm>
    </dsp:sp>
    <dsp:sp modelId="{294375A5-14AA-4154-96D7-DFABEA699B50}">
      <dsp:nvSpPr>
        <dsp:cNvPr id="0" name=""/>
        <dsp:cNvSpPr/>
      </dsp:nvSpPr>
      <dsp:spPr>
        <a:xfrm>
          <a:off x="2403419" y="1863361"/>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D35A9-0B83-4EEB-8FA3-BF4CFFF45095}">
      <dsp:nvSpPr>
        <dsp:cNvPr id="0" name=""/>
        <dsp:cNvSpPr/>
      </dsp:nvSpPr>
      <dsp:spPr>
        <a:xfrm rot="5400000">
          <a:off x="2989955" y="1615555"/>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E31E6-D5E7-4618-8E18-F1D6F86B33FB}">
      <dsp:nvSpPr>
        <dsp:cNvPr id="0" name=""/>
        <dsp:cNvSpPr/>
      </dsp:nvSpPr>
      <dsp:spPr>
        <a:xfrm>
          <a:off x="2865575" y="1986009"/>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dirty="0" err="1"/>
            <a:t>pismeni</a:t>
          </a:r>
          <a:r>
            <a:rPr lang="de-DE" sz="1200" kern="1200" dirty="0"/>
            <a:t> </a:t>
          </a:r>
          <a:r>
            <a:rPr lang="de-DE" sz="1200" kern="1200" dirty="0" err="1"/>
            <a:t>podnesak</a:t>
          </a:r>
          <a:endParaRPr lang="de-DE" sz="1200" kern="1200" dirty="0"/>
        </a:p>
        <a:p>
          <a:pPr marL="57150" lvl="1" indent="-57150" algn="l" defTabSz="400050">
            <a:lnSpc>
              <a:spcPct val="90000"/>
            </a:lnSpc>
            <a:spcBef>
              <a:spcPct val="0"/>
            </a:spcBef>
            <a:spcAft>
              <a:spcPct val="15000"/>
            </a:spcAft>
            <a:buChar char="••"/>
          </a:pPr>
          <a:r>
            <a:rPr lang="de-DE" sz="900" kern="1200" dirty="0"/>
            <a:t>do 7 </a:t>
          </a:r>
          <a:r>
            <a:rPr lang="de-DE" sz="900" kern="1200" dirty="0" err="1"/>
            <a:t>dana</a:t>
          </a:r>
          <a:r>
            <a:rPr lang="de-DE" sz="900" kern="1200" dirty="0"/>
            <a:t> </a:t>
          </a:r>
          <a:r>
            <a:rPr lang="de-DE" sz="900" kern="1200" dirty="0" err="1"/>
            <a:t>prije</a:t>
          </a:r>
          <a:r>
            <a:rPr lang="de-DE" sz="900" kern="1200" dirty="0"/>
            <a:t> </a:t>
          </a:r>
          <a:r>
            <a:rPr lang="de-DE" sz="900" kern="1200" dirty="0" err="1"/>
            <a:t>pripremnog</a:t>
          </a:r>
          <a:r>
            <a:rPr lang="de-DE" sz="900" kern="1200" dirty="0"/>
            <a:t> </a:t>
          </a:r>
          <a:r>
            <a:rPr lang="de-AT" sz="900" b="0" i="0" kern="1200" dirty="0" err="1"/>
            <a:t>ročišta</a:t>
          </a:r>
          <a:endParaRPr lang="de-DE" sz="900" kern="1200" dirty="0"/>
        </a:p>
      </dsp:txBody>
      <dsp:txXfrm>
        <a:off x="2865575" y="1986009"/>
        <a:ext cx="1119362" cy="981186"/>
      </dsp:txXfrm>
    </dsp:sp>
    <dsp:sp modelId="{4D2B6857-B3F4-4593-A360-62C6BA7992EE}">
      <dsp:nvSpPr>
        <dsp:cNvPr id="0" name=""/>
        <dsp:cNvSpPr/>
      </dsp:nvSpPr>
      <dsp:spPr>
        <a:xfrm>
          <a:off x="3773737" y="1524274"/>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127B4-526E-4E00-A7C3-12D4DFEE68D1}">
      <dsp:nvSpPr>
        <dsp:cNvPr id="0" name=""/>
        <dsp:cNvSpPr/>
      </dsp:nvSpPr>
      <dsp:spPr>
        <a:xfrm rot="5400000">
          <a:off x="4360273" y="1276468"/>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DC0BC-D36A-4786-A462-F1AB2B7703EB}">
      <dsp:nvSpPr>
        <dsp:cNvPr id="0" name=""/>
        <dsp:cNvSpPr/>
      </dsp:nvSpPr>
      <dsp:spPr>
        <a:xfrm>
          <a:off x="4235893" y="1646923"/>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dirty="0" err="1"/>
            <a:t>pripremno</a:t>
          </a:r>
          <a:r>
            <a:rPr lang="de-DE" sz="1200" kern="1200" dirty="0"/>
            <a:t> </a:t>
          </a:r>
          <a:r>
            <a:rPr lang="de-AT" sz="1200" b="0" i="0" kern="1200" dirty="0" err="1"/>
            <a:t>ročište</a:t>
          </a:r>
          <a:endParaRPr lang="de-AT" sz="1200" b="0" kern="1200" dirty="0"/>
        </a:p>
      </dsp:txBody>
      <dsp:txXfrm>
        <a:off x="4235893" y="1646923"/>
        <a:ext cx="1119362" cy="981186"/>
      </dsp:txXfrm>
    </dsp:sp>
    <dsp:sp modelId="{F7A2EBEA-F5BB-45FA-BD6C-6122238792C9}">
      <dsp:nvSpPr>
        <dsp:cNvPr id="0" name=""/>
        <dsp:cNvSpPr/>
      </dsp:nvSpPr>
      <dsp:spPr>
        <a:xfrm>
          <a:off x="5144055" y="1185188"/>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B3734-CFB1-4C6B-B91D-A4AAC43FD2B7}">
      <dsp:nvSpPr>
        <dsp:cNvPr id="0" name=""/>
        <dsp:cNvSpPr/>
      </dsp:nvSpPr>
      <dsp:spPr>
        <a:xfrm rot="5400000">
          <a:off x="5730591" y="937382"/>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42DAE-1278-4864-A142-E6F248FB03E3}">
      <dsp:nvSpPr>
        <dsp:cNvPr id="0" name=""/>
        <dsp:cNvSpPr/>
      </dsp:nvSpPr>
      <dsp:spPr>
        <a:xfrm>
          <a:off x="5606211" y="1307836"/>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dirty="0" err="1"/>
            <a:t>glavna</a:t>
          </a:r>
          <a:r>
            <a:rPr lang="de-DE" sz="1200" kern="1200" dirty="0"/>
            <a:t> </a:t>
          </a:r>
          <a:r>
            <a:rPr lang="de-DE" sz="1200" kern="1200" dirty="0" err="1"/>
            <a:t>rasprava</a:t>
          </a:r>
          <a:endParaRPr lang="de-AT" sz="1200" kern="1200" dirty="0"/>
        </a:p>
      </dsp:txBody>
      <dsp:txXfrm>
        <a:off x="5606211" y="1307836"/>
        <a:ext cx="1119362" cy="981186"/>
      </dsp:txXfrm>
    </dsp:sp>
    <dsp:sp modelId="{9D5E2F35-545E-4B18-8133-95961AC49C34}">
      <dsp:nvSpPr>
        <dsp:cNvPr id="0" name=""/>
        <dsp:cNvSpPr/>
      </dsp:nvSpPr>
      <dsp:spPr>
        <a:xfrm>
          <a:off x="6514373" y="846101"/>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FF819-356E-4EDF-8D86-1EB8D3DED3BA}">
      <dsp:nvSpPr>
        <dsp:cNvPr id="0" name=""/>
        <dsp:cNvSpPr/>
      </dsp:nvSpPr>
      <dsp:spPr>
        <a:xfrm rot="5400000">
          <a:off x="7100909" y="598295"/>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8305F-8D4D-4D69-8DD5-1B370044510D}">
      <dsp:nvSpPr>
        <dsp:cNvPr id="0" name=""/>
        <dsp:cNvSpPr/>
      </dsp:nvSpPr>
      <dsp:spPr>
        <a:xfrm>
          <a:off x="6976529" y="968750"/>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de-DE" sz="1200" kern="1200"/>
            <a:t>presuda</a:t>
          </a:r>
          <a:endParaRPr lang="de-AT" sz="1200" kern="1200" dirty="0"/>
        </a:p>
        <a:p>
          <a:pPr marL="57150" lvl="1" indent="-57150" algn="l" defTabSz="400050">
            <a:lnSpc>
              <a:spcPct val="90000"/>
            </a:lnSpc>
            <a:spcBef>
              <a:spcPct val="0"/>
            </a:spcBef>
            <a:spcAft>
              <a:spcPct val="15000"/>
            </a:spcAft>
            <a:buChar char="••"/>
          </a:pPr>
          <a:r>
            <a:rPr lang="de-DE" sz="900" kern="1200" dirty="0"/>
            <a:t>6 </a:t>
          </a:r>
          <a:r>
            <a:rPr lang="de-DE" sz="900" kern="1200" dirty="0" err="1"/>
            <a:t>mjeseci</a:t>
          </a:r>
          <a:r>
            <a:rPr lang="de-DE" sz="900" kern="1200" dirty="0"/>
            <a:t> </a:t>
          </a:r>
          <a:r>
            <a:rPr lang="de-DE" sz="900" kern="1200" dirty="0" err="1"/>
            <a:t>od</a:t>
          </a:r>
          <a:r>
            <a:rPr lang="de-DE" sz="900" kern="1200" dirty="0"/>
            <a:t> </a:t>
          </a:r>
          <a:r>
            <a:rPr lang="de-DE" sz="900" kern="1200" dirty="0" err="1"/>
            <a:t>kraja</a:t>
          </a:r>
          <a:r>
            <a:rPr lang="de-DE" sz="900" kern="1200" dirty="0"/>
            <a:t> </a:t>
          </a:r>
          <a:r>
            <a:rPr lang="de-DE" sz="900" kern="1200" dirty="0" err="1"/>
            <a:t>glavne</a:t>
          </a:r>
          <a:r>
            <a:rPr lang="de-DE" sz="900" kern="1200" dirty="0"/>
            <a:t> </a:t>
          </a:r>
          <a:r>
            <a:rPr lang="de-DE" sz="900" kern="1200" dirty="0" err="1"/>
            <a:t>rasprave</a:t>
          </a:r>
          <a:endParaRPr lang="de-AT" sz="900" kern="1200" dirty="0"/>
        </a:p>
      </dsp:txBody>
      <dsp:txXfrm>
        <a:off x="6976529" y="968750"/>
        <a:ext cx="1119362" cy="981186"/>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5745A5F-FA82-41B5-92A2-407035C266D8}">
      <dsp:nvSpPr>
        <dsp:cNvPr id="0" name=""/>
        <dsp:cNvSpPr/>
      </dsp:nvSpPr>
      <dsp:spPr>
        <a:xfrm>
          <a:off x="0" y="42375"/>
          <a:ext cx="5304904" cy="1032854"/>
        </a:xfrm>
        <a:prstGeom prst="roundRect">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l-NL" sz="2600" kern="1200" dirty="0"/>
            <a:t>prethodno ispitivanje tužbe:</a:t>
          </a:r>
          <a:endParaRPr lang="en-US" sz="2600" kern="1200" dirty="0"/>
        </a:p>
      </dsp:txBody>
      <dsp:txXfrm>
        <a:off x="0" y="42375"/>
        <a:ext cx="5304904" cy="1032854"/>
      </dsp:txXfrm>
    </dsp:sp>
    <dsp:sp modelId="{01FBFED9-127F-4346-BE74-027A6F9B817C}">
      <dsp:nvSpPr>
        <dsp:cNvPr id="0" name=""/>
        <dsp:cNvSpPr/>
      </dsp:nvSpPr>
      <dsp:spPr>
        <a:xfrm>
          <a:off x="0" y="1150110"/>
          <a:ext cx="5304904" cy="1032854"/>
        </a:xfrm>
        <a:prstGeom prst="roundRect">
          <a:avLst/>
        </a:prstGeom>
        <a:gradFill rotWithShape="0">
          <a:gsLst>
            <a:gs pos="0">
              <a:schemeClr val="accent1">
                <a:shade val="50000"/>
                <a:hueOff val="10824"/>
                <a:satOff val="-964"/>
                <a:lumOff val="50156"/>
                <a:alphaOff val="0"/>
                <a:shade val="51000"/>
                <a:satMod val="130000"/>
              </a:schemeClr>
            </a:gs>
            <a:gs pos="80000">
              <a:schemeClr val="accent1">
                <a:shade val="50000"/>
                <a:hueOff val="10824"/>
                <a:satOff val="-964"/>
                <a:lumOff val="50156"/>
                <a:alphaOff val="0"/>
                <a:shade val="93000"/>
                <a:satMod val="130000"/>
              </a:schemeClr>
            </a:gs>
            <a:gs pos="100000">
              <a:schemeClr val="accent1">
                <a:shade val="50000"/>
                <a:hueOff val="10824"/>
                <a:satOff val="-964"/>
                <a:lumOff val="50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a:lnSpc>
              <a:spcPct val="90000"/>
            </a:lnSpc>
            <a:spcBef>
              <a:spcPct val="0"/>
            </a:spcBef>
            <a:spcAft>
              <a:spcPct val="35000"/>
            </a:spcAft>
          </a:pPr>
          <a:r>
            <a:rPr lang="nl-NL" sz="2600" kern="1200" dirty="0"/>
            <a:t>pozitivni i negativni preduvjeti </a:t>
          </a:r>
          <a:r>
            <a:rPr lang="de-DE" sz="2600" kern="1200" dirty="0" err="1"/>
            <a:t>parni</a:t>
          </a:r>
          <a:r>
            <a:rPr lang="de-AT" sz="2600" kern="1200" dirty="0"/>
            <a:t>č</a:t>
          </a:r>
          <a:r>
            <a:rPr lang="de-DE" sz="2600" kern="1200" dirty="0" err="1"/>
            <a:t>kog</a:t>
          </a:r>
          <a:r>
            <a:rPr lang="de-DE" sz="2600" kern="1200" dirty="0"/>
            <a:t> </a:t>
          </a:r>
          <a:r>
            <a:rPr lang="de-DE" sz="2600" kern="1200" dirty="0" err="1"/>
            <a:t>postupka</a:t>
          </a:r>
          <a:endParaRPr lang="en-US" sz="2600" kern="1200" dirty="0"/>
        </a:p>
      </dsp:txBody>
      <dsp:txXfrm>
        <a:off x="0" y="1150110"/>
        <a:ext cx="5304904" cy="1032854"/>
      </dsp:txXfrm>
    </dsp:sp>
    <dsp:sp modelId="{EB2E540C-00CB-4E62-BEAE-90F95F589D7E}">
      <dsp:nvSpPr>
        <dsp:cNvPr id="0" name=""/>
        <dsp:cNvSpPr/>
      </dsp:nvSpPr>
      <dsp:spPr>
        <a:xfrm>
          <a:off x="0" y="2182964"/>
          <a:ext cx="5304904" cy="23142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431" tIns="33020" rIns="184912" bIns="33020" numCol="1" spcCol="1270" anchor="t" anchorCtr="0">
          <a:noAutofit/>
        </a:bodyPr>
        <a:lstStyle/>
        <a:p>
          <a:pPr marL="228600" lvl="1" indent="-228600" algn="l" defTabSz="889000">
            <a:lnSpc>
              <a:spcPct val="90000"/>
            </a:lnSpc>
            <a:spcBef>
              <a:spcPct val="0"/>
            </a:spcBef>
            <a:spcAft>
              <a:spcPct val="20000"/>
            </a:spcAft>
            <a:buChar char="••"/>
          </a:pPr>
          <a:r>
            <a:rPr lang="de-AT" sz="2000" kern="1200"/>
            <a:t>razumljiva i potpuna</a:t>
          </a:r>
          <a:endParaRPr lang="en-US" sz="2000" kern="1200"/>
        </a:p>
        <a:p>
          <a:pPr marL="228600" lvl="1" indent="-228600" algn="l" defTabSz="889000">
            <a:lnSpc>
              <a:spcPct val="90000"/>
            </a:lnSpc>
            <a:spcBef>
              <a:spcPct val="0"/>
            </a:spcBef>
            <a:spcAft>
              <a:spcPct val="20000"/>
            </a:spcAft>
            <a:buChar char="••"/>
          </a:pPr>
          <a:r>
            <a:rPr lang="de-AT" sz="2000" kern="1200"/>
            <a:t>sposobnosti tu</a:t>
          </a:r>
          <a:r>
            <a:rPr lang="nl-NL" sz="2000" kern="1200"/>
            <a:t>žitelja ili tuženika da budu stranke u parnici</a:t>
          </a:r>
          <a:endParaRPr lang="en-US" sz="2000" kern="1200"/>
        </a:p>
        <a:p>
          <a:pPr marL="228600" lvl="1" indent="-228600" algn="l" defTabSz="889000">
            <a:lnSpc>
              <a:spcPct val="90000"/>
            </a:lnSpc>
            <a:spcBef>
              <a:spcPct val="0"/>
            </a:spcBef>
            <a:spcAft>
              <a:spcPct val="20000"/>
            </a:spcAft>
            <a:buChar char="••"/>
          </a:pPr>
          <a:r>
            <a:rPr lang="nl-NL" sz="2000" kern="1200" dirty="0"/>
            <a:t>u pogledu zakonskog zastupanja stranke</a:t>
          </a:r>
          <a:endParaRPr lang="en-US" sz="2000" kern="1200" dirty="0"/>
        </a:p>
        <a:p>
          <a:pPr marL="228600" lvl="1" indent="-228600" algn="l" defTabSz="889000">
            <a:lnSpc>
              <a:spcPct val="90000"/>
            </a:lnSpc>
            <a:spcBef>
              <a:spcPct val="0"/>
            </a:spcBef>
            <a:spcAft>
              <a:spcPct val="20000"/>
            </a:spcAft>
            <a:buChar char="••"/>
          </a:pPr>
          <a:r>
            <a:rPr lang="nl-NL" sz="2000" kern="1200" dirty="0"/>
            <a:t>sudska nadležnost</a:t>
          </a:r>
          <a:endParaRPr lang="en-US" sz="2000" kern="1200" dirty="0"/>
        </a:p>
        <a:p>
          <a:pPr marL="228600" lvl="1" indent="-228600" algn="l" defTabSz="889000">
            <a:lnSpc>
              <a:spcPct val="90000"/>
            </a:lnSpc>
            <a:spcBef>
              <a:spcPct val="0"/>
            </a:spcBef>
            <a:spcAft>
              <a:spcPct val="20000"/>
            </a:spcAft>
            <a:buChar char="••"/>
          </a:pPr>
          <a:r>
            <a:rPr lang="nl-NL" sz="2000" kern="1200" dirty="0"/>
            <a:t>tužba podnesena nepravovremeno</a:t>
          </a:r>
          <a:endParaRPr lang="en-US" sz="2000" kern="1200" dirty="0"/>
        </a:p>
      </dsp:txBody>
      <dsp:txXfrm>
        <a:off x="0" y="2182964"/>
        <a:ext cx="5304904" cy="231426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497F6E5-E68C-42AD-A850-EA18702105E6}">
      <dsp:nvSpPr>
        <dsp:cNvPr id="0" name=""/>
        <dsp:cNvSpPr/>
      </dsp:nvSpPr>
      <dsp:spPr>
        <a:xfrm>
          <a:off x="0" y="505225"/>
          <a:ext cx="8097838" cy="765450"/>
        </a:xfrm>
        <a:prstGeom prst="rect">
          <a:avLst/>
        </a:prstGeom>
        <a:solidFill>
          <a:schemeClr val="lt1">
            <a:alpha val="90000"/>
            <a:hueOff val="0"/>
            <a:satOff val="0"/>
            <a:lumOff val="0"/>
            <a:alphaOff val="0"/>
          </a:schemeClr>
        </a:solidFill>
        <a:ln w="9525" cap="flat" cmpd="sng" algn="ctr">
          <a:solidFill>
            <a:schemeClr val="accent1">
              <a:shade val="8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28482" tIns="374904" rIns="628482" bIns="128016" numCol="1" spcCol="1270" anchor="t" anchorCtr="0">
          <a:noAutofit/>
        </a:bodyPr>
        <a:lstStyle/>
        <a:p>
          <a:pPr marL="171450" lvl="1" indent="-171450" algn="l" defTabSz="800100">
            <a:lnSpc>
              <a:spcPct val="90000"/>
            </a:lnSpc>
            <a:spcBef>
              <a:spcPct val="0"/>
            </a:spcBef>
            <a:spcAft>
              <a:spcPct val="15000"/>
            </a:spcAft>
            <a:buChar char="••"/>
          </a:pPr>
          <a:r>
            <a:rPr lang="pt-BR" sz="1800" kern="1200" dirty="0"/>
            <a:t>olak</a:t>
          </a:r>
          <a:r>
            <a:rPr lang="de-AT" sz="1800" kern="1200" dirty="0" err="1"/>
            <a:t>šava</a:t>
          </a:r>
          <a:r>
            <a:rPr lang="de-AT" sz="1800" kern="1200" dirty="0"/>
            <a:t> </a:t>
          </a:r>
          <a:r>
            <a:rPr lang="de-AT" sz="1800" kern="1200" dirty="0" err="1"/>
            <a:t>dola</a:t>
          </a:r>
          <a:r>
            <a:rPr lang="pt-BR" sz="1800" kern="1200" dirty="0"/>
            <a:t>ženje do pravilnih i istinitih zaklju</a:t>
          </a:r>
          <a:r>
            <a:rPr lang="pl-PL" sz="1800" kern="1200" dirty="0"/>
            <a:t>č</a:t>
          </a:r>
          <a:r>
            <a:rPr lang="de-DE" sz="1800" kern="1200" dirty="0"/>
            <a:t>aka</a:t>
          </a:r>
          <a:endParaRPr lang="en-US" sz="1800" kern="1200" dirty="0"/>
        </a:p>
      </dsp:txBody>
      <dsp:txXfrm>
        <a:off x="0" y="505225"/>
        <a:ext cx="8097838" cy="765450"/>
      </dsp:txXfrm>
    </dsp:sp>
    <dsp:sp modelId="{4706D776-A553-4A7D-AD94-070EE5F6641F}">
      <dsp:nvSpPr>
        <dsp:cNvPr id="0" name=""/>
        <dsp:cNvSpPr/>
      </dsp:nvSpPr>
      <dsp:spPr>
        <a:xfrm>
          <a:off x="374577" y="217191"/>
          <a:ext cx="5668486" cy="531360"/>
        </a:xfrm>
        <a:prstGeom prst="roundRect">
          <a:avLst/>
        </a:prstGeom>
        <a:gradFill rotWithShape="0">
          <a:gsLst>
            <a:gs pos="0">
              <a:schemeClr val="accent1">
                <a:shade val="80000"/>
                <a:hueOff val="0"/>
                <a:satOff val="0"/>
                <a:lumOff val="0"/>
                <a:alphaOff val="0"/>
                <a:shade val="51000"/>
                <a:satMod val="130000"/>
              </a:schemeClr>
            </a:gs>
            <a:gs pos="80000">
              <a:schemeClr val="accent1">
                <a:shade val="80000"/>
                <a:hueOff val="0"/>
                <a:satOff val="0"/>
                <a:lumOff val="0"/>
                <a:alphaOff val="0"/>
                <a:shade val="93000"/>
                <a:satMod val="130000"/>
              </a:schemeClr>
            </a:gs>
            <a:gs pos="100000">
              <a:schemeClr val="accent1">
                <a:shade val="8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4255" tIns="0" rIns="214255" bIns="0" numCol="1" spcCol="1270" anchor="ctr" anchorCtr="0">
          <a:noAutofit/>
        </a:bodyPr>
        <a:lstStyle/>
        <a:p>
          <a:pPr lvl="0" algn="l" defTabSz="800100">
            <a:lnSpc>
              <a:spcPct val="90000"/>
            </a:lnSpc>
            <a:spcBef>
              <a:spcPct val="0"/>
            </a:spcBef>
            <a:spcAft>
              <a:spcPct val="35000"/>
            </a:spcAft>
          </a:pPr>
          <a:r>
            <a:rPr lang="de-DE" sz="1800" kern="1200" dirty="0" err="1"/>
            <a:t>jasan</a:t>
          </a:r>
          <a:r>
            <a:rPr lang="de-DE" sz="1800" kern="1200" dirty="0"/>
            <a:t> </a:t>
          </a:r>
          <a:r>
            <a:rPr lang="de-DE" sz="1800" kern="1200" dirty="0" err="1"/>
            <a:t>pregled</a:t>
          </a:r>
          <a:r>
            <a:rPr lang="de-DE" sz="1800" kern="1200" dirty="0"/>
            <a:t> </a:t>
          </a:r>
          <a:r>
            <a:rPr lang="de-DE" sz="1800" kern="1200" dirty="0" err="1"/>
            <a:t>procesnog</a:t>
          </a:r>
          <a:r>
            <a:rPr lang="de-DE" sz="1800" kern="1200" dirty="0"/>
            <a:t> </a:t>
          </a:r>
          <a:r>
            <a:rPr lang="de-DE" sz="1800" kern="1200" dirty="0" err="1"/>
            <a:t>materijala</a:t>
          </a:r>
          <a:r>
            <a:rPr lang="de-DE" sz="1800" kern="1200" dirty="0"/>
            <a:t> je </a:t>
          </a:r>
          <a:r>
            <a:rPr lang="de-DE" sz="1800" kern="1200" dirty="0" err="1"/>
            <a:t>va</a:t>
          </a:r>
          <a:r>
            <a:rPr lang="pt-BR" sz="1800" kern="1200" dirty="0"/>
            <a:t>žan:</a:t>
          </a:r>
          <a:endParaRPr lang="en-US" sz="1800" kern="1200" dirty="0"/>
        </a:p>
      </dsp:txBody>
      <dsp:txXfrm>
        <a:off x="374577" y="217191"/>
        <a:ext cx="5668486" cy="531360"/>
      </dsp:txXfrm>
    </dsp:sp>
    <dsp:sp modelId="{EF3B055D-50E7-4D26-A911-5B47D003E8B6}">
      <dsp:nvSpPr>
        <dsp:cNvPr id="0" name=""/>
        <dsp:cNvSpPr/>
      </dsp:nvSpPr>
      <dsp:spPr>
        <a:xfrm>
          <a:off x="0" y="1873373"/>
          <a:ext cx="8097838" cy="453600"/>
        </a:xfrm>
        <a:prstGeom prst="rect">
          <a:avLst/>
        </a:prstGeom>
        <a:solidFill>
          <a:schemeClr val="lt1">
            <a:alpha val="90000"/>
            <a:hueOff val="0"/>
            <a:satOff val="0"/>
            <a:lumOff val="0"/>
            <a:alphaOff val="0"/>
          </a:schemeClr>
        </a:solidFill>
        <a:ln w="9525" cap="flat" cmpd="sng" algn="ctr">
          <a:solidFill>
            <a:schemeClr val="accent1">
              <a:shade val="80000"/>
              <a:hueOff val="17250"/>
              <a:satOff val="-877"/>
              <a:lumOff val="34062"/>
              <a:alphaOff val="0"/>
            </a:schemeClr>
          </a:solidFill>
          <a:prstDash val="solid"/>
        </a:ln>
        <a:effectLst/>
      </dsp:spPr>
      <dsp:style>
        <a:lnRef idx="1">
          <a:scrgbClr r="0" g="0" b="0"/>
        </a:lnRef>
        <a:fillRef idx="1">
          <a:scrgbClr r="0" g="0" b="0"/>
        </a:fillRef>
        <a:effectRef idx="0">
          <a:scrgbClr r="0" g="0" b="0"/>
        </a:effectRef>
        <a:fontRef idx="minor"/>
      </dsp:style>
    </dsp:sp>
    <dsp:sp modelId="{CD68C102-4C86-4BFC-8914-8C26E828287B}">
      <dsp:nvSpPr>
        <dsp:cNvPr id="0" name=""/>
        <dsp:cNvSpPr/>
      </dsp:nvSpPr>
      <dsp:spPr>
        <a:xfrm>
          <a:off x="374577" y="1585340"/>
          <a:ext cx="5668486" cy="531360"/>
        </a:xfrm>
        <a:prstGeom prst="roundRect">
          <a:avLst/>
        </a:prstGeom>
        <a:gradFill rotWithShape="0">
          <a:gsLst>
            <a:gs pos="0">
              <a:schemeClr val="accent1">
                <a:shade val="80000"/>
                <a:hueOff val="17250"/>
                <a:satOff val="-877"/>
                <a:lumOff val="34062"/>
                <a:alphaOff val="0"/>
                <a:shade val="51000"/>
                <a:satMod val="130000"/>
              </a:schemeClr>
            </a:gs>
            <a:gs pos="80000">
              <a:schemeClr val="accent1">
                <a:shade val="80000"/>
                <a:hueOff val="17250"/>
                <a:satOff val="-877"/>
                <a:lumOff val="34062"/>
                <a:alphaOff val="0"/>
                <a:shade val="93000"/>
                <a:satMod val="130000"/>
              </a:schemeClr>
            </a:gs>
            <a:gs pos="100000">
              <a:schemeClr val="accent1">
                <a:shade val="80000"/>
                <a:hueOff val="17250"/>
                <a:satOff val="-877"/>
                <a:lumOff val="3406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4255" tIns="0" rIns="214255" bIns="0" numCol="1" spcCol="1270" anchor="ctr" anchorCtr="0">
          <a:noAutofit/>
        </a:bodyPr>
        <a:lstStyle/>
        <a:p>
          <a:pPr lvl="0" algn="l" defTabSz="800100">
            <a:lnSpc>
              <a:spcPct val="90000"/>
            </a:lnSpc>
            <a:spcBef>
              <a:spcPct val="0"/>
            </a:spcBef>
            <a:spcAft>
              <a:spcPct val="35000"/>
            </a:spcAft>
          </a:pPr>
          <a:r>
            <a:rPr lang="de-DE" sz="1800" kern="1200"/>
            <a:t>organizacija s rednim brojevima</a:t>
          </a:r>
          <a:endParaRPr lang="en-US" sz="1800" kern="1200"/>
        </a:p>
      </dsp:txBody>
      <dsp:txXfrm>
        <a:off x="374577" y="1585340"/>
        <a:ext cx="5668486" cy="531360"/>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726398A-2D7E-4930-93B9-D144EE76747B}">
      <dsp:nvSpPr>
        <dsp:cNvPr id="0" name=""/>
        <dsp:cNvSpPr/>
      </dsp:nvSpPr>
      <dsp:spPr>
        <a:xfrm>
          <a:off x="-4594335" y="-704407"/>
          <a:ext cx="5472816" cy="5472816"/>
        </a:xfrm>
        <a:prstGeom prst="blockArc">
          <a:avLst>
            <a:gd name="adj1" fmla="val 18900000"/>
            <a:gd name="adj2" fmla="val 2700000"/>
            <a:gd name="adj3" fmla="val 395"/>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595F33-E6AD-465A-BBA0-7255F7AD4D4C}">
      <dsp:nvSpPr>
        <dsp:cNvPr id="0" name=""/>
        <dsp:cNvSpPr/>
      </dsp:nvSpPr>
      <dsp:spPr>
        <a:xfrm>
          <a:off x="564979" y="406400"/>
          <a:ext cx="5475833" cy="812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55880" rIns="55880" bIns="55880" numCol="1" spcCol="1270" anchor="t" anchorCtr="0">
          <a:noAutofit/>
        </a:bodyPr>
        <a:lstStyle/>
        <a:p>
          <a:pPr lvl="0" algn="l" defTabSz="977900">
            <a:lnSpc>
              <a:spcPct val="90000"/>
            </a:lnSpc>
            <a:spcBef>
              <a:spcPct val="0"/>
            </a:spcBef>
            <a:spcAft>
              <a:spcPct val="35000"/>
            </a:spcAft>
          </a:pPr>
          <a:r>
            <a:rPr lang="de-AT" sz="2200" b="0" i="0" kern="1200" dirty="0" err="1"/>
            <a:t>tužitelj</a:t>
          </a:r>
          <a:endParaRPr lang="de-AT" sz="2200" b="0" kern="1200" dirty="0"/>
        </a:p>
        <a:p>
          <a:pPr marL="171450" lvl="1" indent="-171450" algn="l" defTabSz="755650">
            <a:lnSpc>
              <a:spcPct val="90000"/>
            </a:lnSpc>
            <a:spcBef>
              <a:spcPct val="0"/>
            </a:spcBef>
            <a:spcAft>
              <a:spcPct val="15000"/>
            </a:spcAft>
            <a:buChar char="••"/>
          </a:pPr>
          <a:r>
            <a:rPr lang="de-DE" sz="1700" kern="1200" dirty="0"/>
            <a:t>./A - ./Z</a:t>
          </a:r>
          <a:endParaRPr lang="de-AT" sz="1700" kern="1200" dirty="0"/>
        </a:p>
      </dsp:txBody>
      <dsp:txXfrm>
        <a:off x="564979" y="406400"/>
        <a:ext cx="5475833" cy="812800"/>
      </dsp:txXfrm>
    </dsp:sp>
    <dsp:sp modelId="{8C880EAC-5E81-468C-9F77-54DD332EAD96}">
      <dsp:nvSpPr>
        <dsp:cNvPr id="0" name=""/>
        <dsp:cNvSpPr/>
      </dsp:nvSpPr>
      <dsp:spPr>
        <a:xfrm>
          <a:off x="56979" y="304800"/>
          <a:ext cx="1016000" cy="101600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198F474B-5BFD-44AB-ADB5-175156D5C218}">
      <dsp:nvSpPr>
        <dsp:cNvPr id="0" name=""/>
        <dsp:cNvSpPr/>
      </dsp:nvSpPr>
      <dsp:spPr>
        <a:xfrm>
          <a:off x="860432" y="1625599"/>
          <a:ext cx="5180380" cy="812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55880" rIns="55880" bIns="55880" numCol="1" spcCol="1270" anchor="t" anchorCtr="0">
          <a:noAutofit/>
        </a:bodyPr>
        <a:lstStyle/>
        <a:p>
          <a:pPr lvl="0" algn="l" defTabSz="977900">
            <a:lnSpc>
              <a:spcPct val="90000"/>
            </a:lnSpc>
            <a:spcBef>
              <a:spcPct val="0"/>
            </a:spcBef>
            <a:spcAft>
              <a:spcPct val="35000"/>
            </a:spcAft>
          </a:pPr>
          <a:r>
            <a:rPr lang="de-AT" sz="2200" b="0" i="0" kern="1200" dirty="0" err="1"/>
            <a:t>tuženi</a:t>
          </a:r>
          <a:endParaRPr lang="de-AT" sz="2200" b="0" kern="1200" dirty="0"/>
        </a:p>
        <a:p>
          <a:pPr marL="171450" lvl="1" indent="-171450" algn="l" defTabSz="755650">
            <a:lnSpc>
              <a:spcPct val="90000"/>
            </a:lnSpc>
            <a:spcBef>
              <a:spcPct val="0"/>
            </a:spcBef>
            <a:spcAft>
              <a:spcPct val="15000"/>
            </a:spcAft>
            <a:buChar char="••"/>
          </a:pPr>
          <a:r>
            <a:rPr lang="de-DE" sz="1700" kern="1200" dirty="0"/>
            <a:t>./1 - ./100</a:t>
          </a:r>
          <a:endParaRPr lang="de-AT" sz="1700" kern="1200" dirty="0"/>
        </a:p>
      </dsp:txBody>
      <dsp:txXfrm>
        <a:off x="860432" y="1625599"/>
        <a:ext cx="5180380" cy="812800"/>
      </dsp:txXfrm>
    </dsp:sp>
    <dsp:sp modelId="{60F16AF2-3502-4BB3-AE48-D566AB88E713}">
      <dsp:nvSpPr>
        <dsp:cNvPr id="0" name=""/>
        <dsp:cNvSpPr/>
      </dsp:nvSpPr>
      <dsp:spPr>
        <a:xfrm>
          <a:off x="352432" y="1523999"/>
          <a:ext cx="1016000" cy="101600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 modelId="{E7408C78-C19C-48E4-8D6E-4AC6745B5091}">
      <dsp:nvSpPr>
        <dsp:cNvPr id="0" name=""/>
        <dsp:cNvSpPr/>
      </dsp:nvSpPr>
      <dsp:spPr>
        <a:xfrm>
          <a:off x="564979" y="2844800"/>
          <a:ext cx="5475833" cy="812800"/>
        </a:xfrm>
        <a:prstGeom prst="rect">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5160" tIns="55880" rIns="55880" bIns="55880" numCol="1" spcCol="1270" anchor="t" anchorCtr="0">
          <a:noAutofit/>
        </a:bodyPr>
        <a:lstStyle/>
        <a:p>
          <a:pPr lvl="0" algn="l" defTabSz="977900">
            <a:lnSpc>
              <a:spcPct val="90000"/>
            </a:lnSpc>
            <a:spcBef>
              <a:spcPct val="0"/>
            </a:spcBef>
            <a:spcAft>
              <a:spcPct val="35000"/>
            </a:spcAft>
          </a:pPr>
          <a:r>
            <a:rPr lang="de-DE" sz="2200" kern="1200" dirty="0" err="1"/>
            <a:t>svjedok</a:t>
          </a:r>
          <a:endParaRPr lang="de-AT" sz="2200" kern="1200" dirty="0"/>
        </a:p>
        <a:p>
          <a:pPr marL="171450" lvl="1" indent="-171450" algn="l" defTabSz="755650">
            <a:lnSpc>
              <a:spcPct val="90000"/>
            </a:lnSpc>
            <a:spcBef>
              <a:spcPct val="0"/>
            </a:spcBef>
            <a:spcAft>
              <a:spcPct val="15000"/>
            </a:spcAft>
            <a:buChar char="••"/>
          </a:pPr>
          <a:r>
            <a:rPr lang="de-DE" sz="1700" kern="1200" dirty="0"/>
            <a:t>./I - ./X</a:t>
          </a:r>
          <a:endParaRPr lang="de-AT" sz="1700" kern="1200" dirty="0"/>
        </a:p>
      </dsp:txBody>
      <dsp:txXfrm>
        <a:off x="564979" y="2844800"/>
        <a:ext cx="5475833" cy="812800"/>
      </dsp:txXfrm>
    </dsp:sp>
    <dsp:sp modelId="{D8F79598-60FB-4387-8150-4CD6BA39662E}">
      <dsp:nvSpPr>
        <dsp:cNvPr id="0" name=""/>
        <dsp:cNvSpPr/>
      </dsp:nvSpPr>
      <dsp:spPr>
        <a:xfrm>
          <a:off x="56979" y="2743200"/>
          <a:ext cx="1016000" cy="1016000"/>
        </a:xfrm>
        <a:prstGeom prst="ellips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w="9525" cap="flat" cmpd="sng" algn="ctr">
          <a:solidFill>
            <a:schemeClr val="accent1">
              <a:hueOff val="0"/>
              <a:satOff val="0"/>
              <a:lumOff val="0"/>
              <a:alphaOff val="0"/>
            </a:schemeClr>
          </a:solidFill>
          <a:prstDash val="solid"/>
        </a:ln>
        <a:effectLst/>
      </dsp:spPr>
      <dsp:style>
        <a:lnRef idx="1">
          <a:scrgbClr r="0" g="0" b="0"/>
        </a:lnRef>
        <a:fillRef idx="2">
          <a:scrgbClr r="0" g="0" b="0"/>
        </a:fillRef>
        <a:effectRef idx="0">
          <a:scrgbClr r="0" g="0" b="0"/>
        </a:effectRef>
        <a:fontRef idx="minor"/>
      </dsp:style>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DC93657-E12F-4AB5-9979-E66AF7FC0008}">
      <dsp:nvSpPr>
        <dsp:cNvPr id="0" name=""/>
        <dsp:cNvSpPr/>
      </dsp:nvSpPr>
      <dsp:spPr>
        <a:xfrm rot="5400000">
          <a:off x="249319" y="2293728"/>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3BD01D-A53A-4B6A-AE78-C58929A5698C}">
      <dsp:nvSpPr>
        <dsp:cNvPr id="0" name=""/>
        <dsp:cNvSpPr/>
      </dsp:nvSpPr>
      <dsp:spPr>
        <a:xfrm>
          <a:off x="124939" y="2664182"/>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a:t>tu</a:t>
          </a:r>
          <a:r>
            <a:rPr lang="de-AT" sz="1500" i="1" kern="1200" dirty="0"/>
            <a:t>ž</a:t>
          </a:r>
          <a:r>
            <a:rPr lang="de-DE" sz="1500" kern="1200" dirty="0" err="1"/>
            <a:t>ba</a:t>
          </a:r>
          <a:endParaRPr lang="de-AT" sz="1500" kern="1200" dirty="0"/>
        </a:p>
      </dsp:txBody>
      <dsp:txXfrm>
        <a:off x="124939" y="2664182"/>
        <a:ext cx="1119362" cy="981186"/>
      </dsp:txXfrm>
    </dsp:sp>
    <dsp:sp modelId="{419B1E13-9D4D-43FE-9670-56C153F5245D}">
      <dsp:nvSpPr>
        <dsp:cNvPr id="0" name=""/>
        <dsp:cNvSpPr/>
      </dsp:nvSpPr>
      <dsp:spPr>
        <a:xfrm>
          <a:off x="1033101" y="2202447"/>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9A11437-5ECD-485B-837A-02AF788BE2F9}">
      <dsp:nvSpPr>
        <dsp:cNvPr id="0" name=""/>
        <dsp:cNvSpPr/>
      </dsp:nvSpPr>
      <dsp:spPr>
        <a:xfrm rot="5400000">
          <a:off x="1619637" y="1954641"/>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A96CA6C-7F85-45F3-81E9-BBBADC936F3E}">
      <dsp:nvSpPr>
        <dsp:cNvPr id="0" name=""/>
        <dsp:cNvSpPr/>
      </dsp:nvSpPr>
      <dsp:spPr>
        <a:xfrm>
          <a:off x="1495257" y="2325096"/>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err="1"/>
            <a:t>odgovor</a:t>
          </a:r>
          <a:r>
            <a:rPr lang="de-DE" sz="1500" kern="1200" dirty="0"/>
            <a:t> na tu</a:t>
          </a:r>
          <a:r>
            <a:rPr lang="de-AT" sz="1500" i="1" kern="1200" dirty="0"/>
            <a:t>ž</a:t>
          </a:r>
          <a:r>
            <a:rPr lang="de-DE" sz="1500" kern="1200" dirty="0" err="1"/>
            <a:t>bu</a:t>
          </a:r>
          <a:endParaRPr lang="de-AT" sz="1500" kern="1200" dirty="0"/>
        </a:p>
      </dsp:txBody>
      <dsp:txXfrm>
        <a:off x="1495257" y="2325096"/>
        <a:ext cx="1119362" cy="981186"/>
      </dsp:txXfrm>
    </dsp:sp>
    <dsp:sp modelId="{294375A5-14AA-4154-96D7-DFABEA699B50}">
      <dsp:nvSpPr>
        <dsp:cNvPr id="0" name=""/>
        <dsp:cNvSpPr/>
      </dsp:nvSpPr>
      <dsp:spPr>
        <a:xfrm>
          <a:off x="2403419" y="1863361"/>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79D35A9-0B83-4EEB-8FA3-BF4CFFF45095}">
      <dsp:nvSpPr>
        <dsp:cNvPr id="0" name=""/>
        <dsp:cNvSpPr/>
      </dsp:nvSpPr>
      <dsp:spPr>
        <a:xfrm rot="5400000">
          <a:off x="2989955" y="1615555"/>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7E31E6-D5E7-4618-8E18-F1D6F86B33FB}">
      <dsp:nvSpPr>
        <dsp:cNvPr id="0" name=""/>
        <dsp:cNvSpPr/>
      </dsp:nvSpPr>
      <dsp:spPr>
        <a:xfrm>
          <a:off x="2865575" y="1986009"/>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err="1"/>
            <a:t>pismeni</a:t>
          </a:r>
          <a:r>
            <a:rPr lang="de-DE" sz="1500" kern="1200" dirty="0"/>
            <a:t> </a:t>
          </a:r>
          <a:r>
            <a:rPr lang="de-DE" sz="1500" kern="1200" dirty="0" err="1"/>
            <a:t>podnesak</a:t>
          </a:r>
          <a:endParaRPr lang="de-AT" sz="1500" kern="1200" dirty="0"/>
        </a:p>
      </dsp:txBody>
      <dsp:txXfrm>
        <a:off x="2865575" y="1986009"/>
        <a:ext cx="1119362" cy="981186"/>
      </dsp:txXfrm>
    </dsp:sp>
    <dsp:sp modelId="{4D2B6857-B3F4-4593-A360-62C6BA7992EE}">
      <dsp:nvSpPr>
        <dsp:cNvPr id="0" name=""/>
        <dsp:cNvSpPr/>
      </dsp:nvSpPr>
      <dsp:spPr>
        <a:xfrm>
          <a:off x="3773737" y="1524274"/>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5E127B4-526E-4E00-A7C3-12D4DFEE68D1}">
      <dsp:nvSpPr>
        <dsp:cNvPr id="0" name=""/>
        <dsp:cNvSpPr/>
      </dsp:nvSpPr>
      <dsp:spPr>
        <a:xfrm rot="5400000">
          <a:off x="4360273" y="1276468"/>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4DC0BC-D36A-4786-A462-F1AB2B7703EB}">
      <dsp:nvSpPr>
        <dsp:cNvPr id="0" name=""/>
        <dsp:cNvSpPr/>
      </dsp:nvSpPr>
      <dsp:spPr>
        <a:xfrm>
          <a:off x="4235893" y="1646923"/>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err="1"/>
            <a:t>pripremno</a:t>
          </a:r>
          <a:r>
            <a:rPr lang="de-DE" sz="1500" kern="1200" dirty="0"/>
            <a:t> </a:t>
          </a:r>
          <a:r>
            <a:rPr lang="de-AT" sz="1500" b="0" i="0" kern="1200" dirty="0" err="1"/>
            <a:t>ročište</a:t>
          </a:r>
          <a:endParaRPr lang="de-AT" sz="1500" kern="1200" dirty="0"/>
        </a:p>
      </dsp:txBody>
      <dsp:txXfrm>
        <a:off x="4235893" y="1646923"/>
        <a:ext cx="1119362" cy="981186"/>
      </dsp:txXfrm>
    </dsp:sp>
    <dsp:sp modelId="{F7A2EBEA-F5BB-45FA-BD6C-6122238792C9}">
      <dsp:nvSpPr>
        <dsp:cNvPr id="0" name=""/>
        <dsp:cNvSpPr/>
      </dsp:nvSpPr>
      <dsp:spPr>
        <a:xfrm>
          <a:off x="5144055" y="1185188"/>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2B3734-CFB1-4C6B-B91D-A4AAC43FD2B7}">
      <dsp:nvSpPr>
        <dsp:cNvPr id="0" name=""/>
        <dsp:cNvSpPr/>
      </dsp:nvSpPr>
      <dsp:spPr>
        <a:xfrm rot="5400000">
          <a:off x="5730591" y="937382"/>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1642DAE-1278-4864-A142-E6F248FB03E3}">
      <dsp:nvSpPr>
        <dsp:cNvPr id="0" name=""/>
        <dsp:cNvSpPr/>
      </dsp:nvSpPr>
      <dsp:spPr>
        <a:xfrm>
          <a:off x="5606211" y="1307836"/>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err="1"/>
            <a:t>glavna</a:t>
          </a:r>
          <a:r>
            <a:rPr lang="de-DE" sz="1500" kern="1200" dirty="0"/>
            <a:t> </a:t>
          </a:r>
          <a:r>
            <a:rPr lang="de-DE" sz="1500" kern="1200" dirty="0" err="1"/>
            <a:t>rasprava</a:t>
          </a:r>
          <a:endParaRPr lang="de-AT" sz="1500" kern="1200" dirty="0"/>
        </a:p>
      </dsp:txBody>
      <dsp:txXfrm>
        <a:off x="5606211" y="1307836"/>
        <a:ext cx="1119362" cy="981186"/>
      </dsp:txXfrm>
    </dsp:sp>
    <dsp:sp modelId="{9D5E2F35-545E-4B18-8133-95961AC49C34}">
      <dsp:nvSpPr>
        <dsp:cNvPr id="0" name=""/>
        <dsp:cNvSpPr/>
      </dsp:nvSpPr>
      <dsp:spPr>
        <a:xfrm>
          <a:off x="6514373" y="846101"/>
          <a:ext cx="211200" cy="211200"/>
        </a:xfrm>
        <a:prstGeom prst="triangle">
          <a:avLst>
            <a:gd name="adj" fmla="val 10000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CFF819-356E-4EDF-8D86-1EB8D3DED3BA}">
      <dsp:nvSpPr>
        <dsp:cNvPr id="0" name=""/>
        <dsp:cNvSpPr/>
      </dsp:nvSpPr>
      <dsp:spPr>
        <a:xfrm rot="5400000">
          <a:off x="7100909" y="598295"/>
          <a:ext cx="745124" cy="1239870"/>
        </a:xfrm>
        <a:prstGeom prst="corner">
          <a:avLst>
            <a:gd name="adj1" fmla="val 16120"/>
            <a:gd name="adj2" fmla="val 16110"/>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98305F-8D4D-4D69-8DD5-1B370044510D}">
      <dsp:nvSpPr>
        <dsp:cNvPr id="0" name=""/>
        <dsp:cNvSpPr/>
      </dsp:nvSpPr>
      <dsp:spPr>
        <a:xfrm>
          <a:off x="6976529" y="968750"/>
          <a:ext cx="1119362" cy="9811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lvl="0" algn="l" defTabSz="666750">
            <a:lnSpc>
              <a:spcPct val="90000"/>
            </a:lnSpc>
            <a:spcBef>
              <a:spcPct val="0"/>
            </a:spcBef>
            <a:spcAft>
              <a:spcPct val="35000"/>
            </a:spcAft>
          </a:pPr>
          <a:r>
            <a:rPr lang="de-DE" sz="1500" kern="1200" dirty="0" err="1"/>
            <a:t>presuda</a:t>
          </a:r>
          <a:endParaRPr lang="de-AT" sz="1500" kern="1200" dirty="0"/>
        </a:p>
      </dsp:txBody>
      <dsp:txXfrm>
        <a:off x="6976529" y="968750"/>
        <a:ext cx="1119362" cy="981186"/>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6E52224-E594-4678-945B-FBFC37E360E7}">
      <dsp:nvSpPr>
        <dsp:cNvPr id="0" name=""/>
        <dsp:cNvSpPr/>
      </dsp:nvSpPr>
      <dsp:spPr>
        <a:xfrm>
          <a:off x="0" y="2478231"/>
          <a:ext cx="7344408" cy="1625988"/>
        </a:xfrm>
        <a:prstGeom prst="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e-AT" sz="2800" kern="1200" dirty="0" err="1"/>
            <a:t>odbijanje</a:t>
          </a:r>
          <a:r>
            <a:rPr lang="de-AT" sz="2800" kern="1200" dirty="0"/>
            <a:t> </a:t>
          </a:r>
          <a:r>
            <a:rPr lang="de-AT" sz="2800" kern="1200" dirty="0" err="1"/>
            <a:t>zakašnjelog</a:t>
          </a:r>
          <a:r>
            <a:rPr lang="de-AT" sz="2800" kern="1200" dirty="0"/>
            <a:t> </a:t>
          </a:r>
          <a:r>
            <a:rPr lang="de-AT" sz="2800" kern="1200" dirty="0" err="1"/>
            <a:t>iznošenja</a:t>
          </a:r>
          <a:r>
            <a:rPr lang="de-AT" sz="2800" kern="1200" dirty="0"/>
            <a:t> </a:t>
          </a:r>
          <a:r>
            <a:rPr lang="de-AT" sz="2800" kern="1200" dirty="0" err="1"/>
            <a:t>dokaza</a:t>
          </a:r>
          <a:endParaRPr lang="en-US" sz="2800" kern="1200" dirty="0"/>
        </a:p>
      </dsp:txBody>
      <dsp:txXfrm>
        <a:off x="0" y="2478231"/>
        <a:ext cx="7344408" cy="878033"/>
      </dsp:txXfrm>
    </dsp:sp>
    <dsp:sp modelId="{D3E56EAB-1B9E-40E3-BDF8-697CCFCF163B}">
      <dsp:nvSpPr>
        <dsp:cNvPr id="0" name=""/>
        <dsp:cNvSpPr/>
      </dsp:nvSpPr>
      <dsp:spPr>
        <a:xfrm>
          <a:off x="0" y="3323745"/>
          <a:ext cx="1836102" cy="747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AT" sz="1600" kern="1200"/>
            <a:t>nove činjenice i dokaze</a:t>
          </a:r>
          <a:endParaRPr lang="en-US" sz="1600" kern="1200"/>
        </a:p>
      </dsp:txBody>
      <dsp:txXfrm>
        <a:off x="0" y="3323745"/>
        <a:ext cx="1836102" cy="747954"/>
      </dsp:txXfrm>
    </dsp:sp>
    <dsp:sp modelId="{578ECF96-7979-4466-897A-66299514FE1C}">
      <dsp:nvSpPr>
        <dsp:cNvPr id="0" name=""/>
        <dsp:cNvSpPr/>
      </dsp:nvSpPr>
      <dsp:spPr>
        <a:xfrm>
          <a:off x="1836102" y="3323745"/>
          <a:ext cx="1836102" cy="747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AT" sz="1600" kern="1200" dirty="0" err="1"/>
            <a:t>zakašnjenje</a:t>
          </a:r>
          <a:endParaRPr lang="en-US" sz="1600" kern="1200" dirty="0"/>
        </a:p>
      </dsp:txBody>
      <dsp:txXfrm>
        <a:off x="1836102" y="3323745"/>
        <a:ext cx="1836102" cy="747954"/>
      </dsp:txXfrm>
    </dsp:sp>
    <dsp:sp modelId="{F95438AA-B7C1-49FE-A5E9-7E14FDBDCF72}">
      <dsp:nvSpPr>
        <dsp:cNvPr id="0" name=""/>
        <dsp:cNvSpPr/>
      </dsp:nvSpPr>
      <dsp:spPr>
        <a:xfrm>
          <a:off x="3672204" y="3323745"/>
          <a:ext cx="1836102" cy="747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AT" sz="1600" kern="1200"/>
            <a:t>gruba nepa</a:t>
          </a:r>
          <a:r>
            <a:rPr lang="de-DE" sz="1600" kern="1200"/>
            <a:t>žnja za </a:t>
          </a:r>
          <a:r>
            <a:rPr lang="de-AT" sz="1600" kern="1200"/>
            <a:t>zakašnjenje</a:t>
          </a:r>
          <a:endParaRPr lang="en-US" sz="1600" kern="1200"/>
        </a:p>
      </dsp:txBody>
      <dsp:txXfrm>
        <a:off x="3672204" y="3323745"/>
        <a:ext cx="1836102" cy="747954"/>
      </dsp:txXfrm>
    </dsp:sp>
    <dsp:sp modelId="{534C9039-CE8A-42E1-AEA2-6ADB303E9958}">
      <dsp:nvSpPr>
        <dsp:cNvPr id="0" name=""/>
        <dsp:cNvSpPr/>
      </dsp:nvSpPr>
      <dsp:spPr>
        <a:xfrm>
          <a:off x="5508306" y="3323745"/>
          <a:ext cx="1836102" cy="747954"/>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lvl="0" algn="ctr" defTabSz="711200">
            <a:lnSpc>
              <a:spcPct val="90000"/>
            </a:lnSpc>
            <a:spcBef>
              <a:spcPct val="0"/>
            </a:spcBef>
            <a:spcAft>
              <a:spcPct val="35000"/>
            </a:spcAft>
          </a:pPr>
          <a:r>
            <a:rPr lang="de-AT" sz="1600" kern="1200" dirty="0" err="1"/>
            <a:t>sposobnost</a:t>
          </a:r>
          <a:r>
            <a:rPr lang="de-AT" sz="1600" kern="1200" dirty="0"/>
            <a:t> da se </a:t>
          </a:r>
          <a:r>
            <a:rPr lang="de-AT" sz="1600" kern="1200" dirty="0" err="1"/>
            <a:t>postupak</a:t>
          </a:r>
          <a:r>
            <a:rPr lang="de-AT" sz="1600" kern="1200" dirty="0"/>
            <a:t> </a:t>
          </a:r>
          <a:r>
            <a:rPr lang="de-AT" sz="1600" kern="1200" dirty="0" err="1"/>
            <a:t>značajno</a:t>
          </a:r>
          <a:r>
            <a:rPr lang="de-AT" sz="1600" kern="1200" dirty="0"/>
            <a:t> </a:t>
          </a:r>
          <a:r>
            <a:rPr lang="de-AT" sz="1600" kern="1200" dirty="0" err="1"/>
            <a:t>uspori</a:t>
          </a:r>
          <a:endParaRPr lang="en-US" sz="1600" kern="1200" dirty="0"/>
        </a:p>
      </dsp:txBody>
      <dsp:txXfrm>
        <a:off x="5508306" y="3323745"/>
        <a:ext cx="1836102" cy="747954"/>
      </dsp:txXfrm>
    </dsp:sp>
    <dsp:sp modelId="{E2C5B0F4-615B-411A-8D6F-4B885AB129CE}">
      <dsp:nvSpPr>
        <dsp:cNvPr id="0" name=""/>
        <dsp:cNvSpPr/>
      </dsp:nvSpPr>
      <dsp:spPr>
        <a:xfrm rot="10800000">
          <a:off x="0" y="1851"/>
          <a:ext cx="7344408" cy="2500770"/>
        </a:xfrm>
        <a:prstGeom prst="upArrowCallou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99136" tIns="199136" rIns="199136" bIns="199136" numCol="1" spcCol="1270" anchor="ctr" anchorCtr="0">
          <a:noAutofit/>
        </a:bodyPr>
        <a:lstStyle/>
        <a:p>
          <a:pPr lvl="0" algn="ctr" defTabSz="1244600">
            <a:lnSpc>
              <a:spcPct val="90000"/>
            </a:lnSpc>
            <a:spcBef>
              <a:spcPct val="0"/>
            </a:spcBef>
            <a:spcAft>
              <a:spcPct val="35000"/>
            </a:spcAft>
          </a:pPr>
          <a:r>
            <a:rPr lang="de-AT" sz="2800" kern="1200" dirty="0" err="1"/>
            <a:t>Stranke</a:t>
          </a:r>
          <a:r>
            <a:rPr lang="de-AT" sz="2800" kern="1200" dirty="0"/>
            <a:t> </a:t>
          </a:r>
          <a:r>
            <a:rPr lang="de-AT" sz="2800" kern="1200" dirty="0" err="1"/>
            <a:t>mogu</a:t>
          </a:r>
          <a:r>
            <a:rPr lang="de-AT" sz="2800" kern="1200" dirty="0"/>
            <a:t> </a:t>
          </a:r>
          <a:r>
            <a:rPr lang="de-AT" sz="2800" kern="1200" dirty="0" err="1"/>
            <a:t>iznositi</a:t>
          </a:r>
          <a:r>
            <a:rPr lang="de-AT" sz="2800" kern="1200" dirty="0"/>
            <a:t> </a:t>
          </a:r>
          <a:r>
            <a:rPr lang="de-AT" sz="2800" kern="1200" dirty="0" err="1"/>
            <a:t>činjenice</a:t>
          </a:r>
          <a:r>
            <a:rPr lang="de-AT" sz="2800" kern="1200" dirty="0"/>
            <a:t> i </a:t>
          </a:r>
          <a:r>
            <a:rPr lang="de-AT" sz="2800" kern="1200" dirty="0" err="1"/>
            <a:t>predlagati</a:t>
          </a:r>
          <a:r>
            <a:rPr lang="de-AT" sz="2800" kern="1200" dirty="0"/>
            <a:t> </a:t>
          </a:r>
          <a:r>
            <a:rPr lang="de-AT" sz="2800" kern="1200" dirty="0" err="1"/>
            <a:t>dokaze</a:t>
          </a:r>
          <a:r>
            <a:rPr lang="de-AT" sz="2800" kern="1200" dirty="0"/>
            <a:t> do </a:t>
          </a:r>
          <a:r>
            <a:rPr lang="de-AT" sz="2800" kern="1200" dirty="0" err="1"/>
            <a:t>kraja</a:t>
          </a:r>
          <a:r>
            <a:rPr lang="de-AT" sz="2800" kern="1200" dirty="0"/>
            <a:t> </a:t>
          </a:r>
          <a:r>
            <a:rPr lang="de-AT" sz="2800" kern="1200" dirty="0" err="1"/>
            <a:t>glavne</a:t>
          </a:r>
          <a:r>
            <a:rPr lang="de-AT" sz="2800" kern="1200" dirty="0"/>
            <a:t> </a:t>
          </a:r>
          <a:r>
            <a:rPr lang="de-AT" sz="2800" kern="1200" dirty="0" err="1"/>
            <a:t>rasprave</a:t>
          </a:r>
          <a:r>
            <a:rPr lang="de-AT" sz="2800" kern="1200" dirty="0"/>
            <a:t>.</a:t>
          </a:r>
          <a:endParaRPr lang="en-US" sz="2800" kern="1200" dirty="0"/>
        </a:p>
      </dsp:txBody>
      <dsp:txXfrm rot="10800000">
        <a:off x="0" y="1851"/>
        <a:ext cx="7344408" cy="2500770"/>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5F28EA4-6C96-411A-A3A0-4888883C228A}">
      <dsp:nvSpPr>
        <dsp:cNvPr id="0" name=""/>
        <dsp:cNvSpPr/>
      </dsp:nvSpPr>
      <dsp:spPr>
        <a:xfrm>
          <a:off x="3756" y="598820"/>
          <a:ext cx="2186574" cy="874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de-DE" sz="800" kern="1200" dirty="0" err="1"/>
            <a:t>sudac</a:t>
          </a:r>
          <a:endParaRPr lang="de-AT" sz="800" kern="1200" dirty="0"/>
        </a:p>
      </dsp:txBody>
      <dsp:txXfrm>
        <a:off x="3756" y="598820"/>
        <a:ext cx="2186574" cy="874629"/>
      </dsp:txXfrm>
    </dsp:sp>
    <dsp:sp modelId="{170A98C2-CA8D-466A-818A-7D74BBAAD01E}">
      <dsp:nvSpPr>
        <dsp:cNvPr id="0" name=""/>
        <dsp:cNvSpPr/>
      </dsp:nvSpPr>
      <dsp:spPr>
        <a:xfrm>
          <a:off x="1971673" y="598820"/>
          <a:ext cx="2186574" cy="874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de-DE" sz="800" kern="1200" dirty="0" err="1"/>
            <a:t>sudska</a:t>
          </a:r>
          <a:r>
            <a:rPr lang="de-DE" sz="800" kern="1200" dirty="0"/>
            <a:t> </a:t>
          </a:r>
          <a:r>
            <a:rPr lang="de-DE" sz="800" kern="1200" dirty="0" err="1"/>
            <a:t>pisarnica</a:t>
          </a:r>
          <a:endParaRPr lang="de-AT" sz="800" kern="1200" dirty="0"/>
        </a:p>
      </dsp:txBody>
      <dsp:txXfrm>
        <a:off x="1971673" y="598820"/>
        <a:ext cx="2186574" cy="874629"/>
      </dsp:txXfrm>
    </dsp:sp>
    <dsp:sp modelId="{4AF23FA4-9897-4E70-8E9D-0867D4DFC3AD}">
      <dsp:nvSpPr>
        <dsp:cNvPr id="0" name=""/>
        <dsp:cNvSpPr/>
      </dsp:nvSpPr>
      <dsp:spPr>
        <a:xfrm>
          <a:off x="3939590" y="598820"/>
          <a:ext cx="2186574" cy="874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de-DE" sz="800" kern="1200" dirty="0"/>
            <a:t>„Bundesrechenzentrum“</a:t>
          </a:r>
          <a:endParaRPr lang="de-AT" sz="800" kern="1200" dirty="0"/>
        </a:p>
      </dsp:txBody>
      <dsp:txXfrm>
        <a:off x="3939590" y="598820"/>
        <a:ext cx="2186574" cy="874629"/>
      </dsp:txXfrm>
    </dsp:sp>
    <dsp:sp modelId="{620837F9-DF0B-4AB1-AD12-516FB1CB1416}">
      <dsp:nvSpPr>
        <dsp:cNvPr id="0" name=""/>
        <dsp:cNvSpPr/>
      </dsp:nvSpPr>
      <dsp:spPr>
        <a:xfrm>
          <a:off x="5907507" y="598820"/>
          <a:ext cx="2186574" cy="874629"/>
        </a:xfrm>
        <a:prstGeom prst="chevron">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004" tIns="10668" rIns="10668" bIns="10668" numCol="1" spcCol="1270" anchor="ctr" anchorCtr="0">
          <a:noAutofit/>
        </a:bodyPr>
        <a:lstStyle/>
        <a:p>
          <a:pPr lvl="0" algn="ctr" defTabSz="355600">
            <a:lnSpc>
              <a:spcPct val="90000"/>
            </a:lnSpc>
            <a:spcBef>
              <a:spcPct val="0"/>
            </a:spcBef>
            <a:spcAft>
              <a:spcPct val="35000"/>
            </a:spcAft>
          </a:pPr>
          <a:r>
            <a:rPr lang="de-DE" sz="800" kern="1200" dirty="0" err="1"/>
            <a:t>stranka</a:t>
          </a:r>
          <a:endParaRPr lang="de-AT" sz="800" kern="1200" dirty="0"/>
        </a:p>
      </dsp:txBody>
      <dsp:txXfrm>
        <a:off x="5907507" y="598820"/>
        <a:ext cx="2186574" cy="874629"/>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10.xml><?xml version="1.0" encoding="utf-8"?>
<dgm:layoutDef xmlns:dgm="http://schemas.openxmlformats.org/drawingml/2006/diagram" xmlns:a="http://schemas.openxmlformats.org/drawingml/2006/main" uniqueId="urn:microsoft.com/office/officeart/2009/3/layout/SubStepProcess">
  <dgm:title val=""/>
  <dgm:desc val=""/>
  <dgm:catLst>
    <dgm:cat type="process" pri="12250"/>
  </dgm:catLst>
  <dgm:sampData>
    <dgm:dataModel>
      <dgm:ptLst>
        <dgm:pt modelId="0" type="doc"/>
        <dgm:pt modelId="1">
          <dgm:prSet phldr="1"/>
        </dgm:pt>
        <dgm:pt modelId="11">
          <dgm:prSet phldr="1"/>
        </dgm:pt>
        <dgm:pt modelId="12">
          <dgm:prSet phldr="1"/>
        </dgm:pt>
        <dgm:pt modelId="2">
          <dgm:prSet phldr="1"/>
        </dgm:pt>
        <dgm:pt modelId="3">
          <dgm:prSet phldr="1"/>
        </dgm:pt>
      </dgm:ptLst>
      <dgm:cxnLst>
        <dgm:cxn modelId="6" srcId="0" destId="1" srcOrd="0" destOrd="0"/>
        <dgm:cxn modelId="61" srcId="1" destId="11" srcOrd="0" destOrd="0"/>
        <dgm:cxn modelId="62" srcId="1" destId="12" srcOrd="1" destOrd="0"/>
        <dgm:cxn modelId="7" srcId="0" destId="2" srcOrd="0" destOrd="0"/>
        <dgm:cxn modelId="8" srcId="0" destId="3" srcOrd="0" destOrd="0"/>
      </dgm:cxnLst>
      <dgm:bg/>
      <dgm:whole/>
    </dgm:dataModel>
  </dgm:sampData>
  <dgm:styleData>
    <dgm:dataModel>
      <dgm:ptLst>
        <dgm:pt modelId="0" type="doc"/>
        <dgm:pt modelId="1">
          <dgm:prSet phldr="1"/>
        </dgm:pt>
        <dgm:pt modelId="11">
          <dgm:prSet phldr="1"/>
        </dgm:pt>
        <dgm:pt modelId="12">
          <dgm:prSet phldr="1"/>
        </dgm:pt>
        <dgm:pt modelId="2">
          <dgm:prSet phldr="1"/>
        </dgm:pt>
      </dgm:ptLst>
      <dgm:cxnLst>
        <dgm:cxn modelId="4" srcId="0" destId="1" srcOrd="0" destOrd="0"/>
        <dgm:cxn modelId="41" srcId="1" destId="11" srcOrd="0" destOrd="0"/>
        <dgm:cxn modelId="42" srcId="1" destId="12" srcOrd="1" destOrd="0"/>
        <dgm:cxn modelId="5" srcId="0" destId="2" srcOrd="0" destOrd="0"/>
      </dgm:cxnLst>
      <dgm:bg/>
      <dgm:whole/>
    </dgm:dataModel>
  </dgm:styleData>
  <dgm:clrData>
    <dgm:dataModel>
      <dgm:ptLst>
        <dgm:pt modelId="0" type="doc"/>
        <dgm:pt modelId="1">
          <dgm:prSet phldr="1"/>
        </dgm:pt>
        <dgm:pt modelId="11">
          <dgm:prSet phldr="1"/>
        </dgm:pt>
        <dgm:pt modelId="12">
          <dgm:prSet phldr="1"/>
        </dgm:pt>
        <dgm:pt modelId="2">
          <dgm:prSet phldr="1"/>
        </dgm:pt>
        <dgm:pt modelId="3">
          <dgm:prSet phldr="1"/>
        </dgm:pt>
        <dgm:pt modelId="4">
          <dgm:prSet phldr="1"/>
        </dgm:pt>
      </dgm:ptLst>
      <dgm:cxnLst>
        <dgm:cxn modelId="8" srcId="0" destId="1" srcOrd="0" destOrd="0"/>
        <dgm:cxn modelId="81" srcId="1" destId="11" srcOrd="0" destOrd="0"/>
        <dgm:cxn modelId="82" srcId="1" destId="12" srcOrd="1" destOrd="0"/>
        <dgm:cxn modelId="9" srcId="0" destId="2" srcOrd="0" destOrd="0"/>
        <dgm:cxn modelId="10" srcId="0" destId="3" srcOrd="0" destOrd="0"/>
        <dgm:cxn modelId="11" srcId="0" destId="4" srcOrd="0" destOrd="0"/>
      </dgm:cxnLst>
      <dgm:bg/>
      <dgm:whole/>
    </dgm:dataModel>
  </dgm:clrData>
  <dgm:layoutNode name="Name0">
    <dgm:varLst>
      <dgm:chMax val="7"/>
      <dgm:dir/>
      <dgm:animOne val="branch"/>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parTx1" refType="w"/>
      <dgm:constr type="w" for="ch" forName="chLin1" refType="w" refFor="ch" refForName="parTx1" fact="1.38"/>
      <dgm:constr type="h" for="ch" forName="chLin1" refType="h"/>
      <dgm:constr type="w" for="ch" forName="spPre1" refType="w" fact="0.27"/>
      <dgm:constr type="w" for="ch" forName="spPost1" refType="w" fact="0.27"/>
      <dgm:constr type="h" for="ch" forName="spPre1" refType="h"/>
      <dgm:constr type="h" for="ch" forName="spPost1" refType="h"/>
      <dgm:constr type="primFontSz" for="ch" forName="parTx1" val="65"/>
      <dgm:constr type="primFontSz" for="des" forName="desTx1" refType="primFontSz" refFor="ch" refForName="parTx1" fact="0.78"/>
      <dgm:constr type="primFontSz" for="des" forName="desTx1" op="equ"/>
      <dgm:constr type="w" for="ch" forName="parTx2" refType="w"/>
      <dgm:constr type="w" for="ch" forName="chLin2" refType="w" refFor="ch" refForName="parTx2" fact="1.38"/>
      <dgm:constr type="h" for="ch" forName="chLin2" refType="h"/>
      <dgm:constr type="w" for="ch" forName="spPre2" refType="w" fact="0.54"/>
      <dgm:constr type="w" for="ch" forName="spPost2" refType="w" fact="0.54"/>
      <dgm:constr type="h" for="ch" forName="spPre2" refType="h"/>
      <dgm:constr type="h" for="ch" forName="spPost2" refType="h"/>
      <dgm:constr type="primFontSz" for="ch" forName="parTx2" refType="primFontSz" refFor="ch" refForName="parTx1" op="equ"/>
      <dgm:constr type="primFontSz" for="des" forName="desTx2" refType="primFontSz" refFor="des" refForName="desTx1" op="equ"/>
      <dgm:constr type="w" for="ch" forName="parTx3" refType="w"/>
      <dgm:constr type="w" for="ch" forName="chLin3" refType="w" refFor="ch" refForName="parTx3" fact="1.38"/>
      <dgm:constr type="h" for="ch" forName="chLin3" refType="h"/>
      <dgm:constr type="w" for="ch" forName="spPre3" refType="w" fact="0.54"/>
      <dgm:constr type="w" for="ch" forName="spPost3" refType="w" fact="0.54"/>
      <dgm:constr type="h" for="ch" forName="spPre3" refType="h"/>
      <dgm:constr type="h" for="ch" forName="spPost3" refType="h"/>
      <dgm:constr type="primFontSz" for="ch" forName="parTx3" refType="primFontSz" refFor="ch" refForName="parTx1" op="equ"/>
      <dgm:constr type="primFontSz" for="des" forName="desTx3" refType="primFontSz" refFor="des" refForName="desTx1" op="equ"/>
      <dgm:constr type="w" for="ch" forName="parTx4" refType="w"/>
      <dgm:constr type="w" for="ch" forName="chLin4" refType="w" refFor="ch" refForName="parTx4" fact="1.38"/>
      <dgm:constr type="h" for="ch" forName="chLin4" refType="h"/>
      <dgm:constr type="w" for="ch" forName="spPre4" refType="w" fact="0.54"/>
      <dgm:constr type="w" for="ch" forName="spPost4" refType="w" fact="0.54"/>
      <dgm:constr type="h" for="ch" forName="spPre4" refType="h"/>
      <dgm:constr type="h" for="ch" forName="spPost4" refType="h"/>
      <dgm:constr type="primFontSz" for="ch" forName="parTx4" refType="primFontSz" refFor="ch" refForName="parTx1" op="equ"/>
      <dgm:constr type="primFontSz" for="des" forName="desTx4" refType="primFontSz" refFor="des" refForName="desTx1" op="equ"/>
      <dgm:constr type="w" for="ch" forName="parTx5" refType="w"/>
      <dgm:constr type="w" for="ch" forName="chLin5" refType="w" refFor="ch" refForName="parTx5" fact="1.38"/>
      <dgm:constr type="h" for="ch" forName="chLin5" refType="h"/>
      <dgm:constr type="w" for="ch" forName="spPre5" refType="w" fact="0.54"/>
      <dgm:constr type="w" for="ch" forName="spPost5" refType="w" fact="0.54"/>
      <dgm:constr type="h" for="ch" forName="spPre5" refType="h"/>
      <dgm:constr type="h" for="ch" forName="spPost5" refType="h"/>
      <dgm:constr type="primFontSz" for="ch" forName="parTx5" refType="primFontSz" refFor="ch" refForName="parTx1" op="equ"/>
      <dgm:constr type="primFontSz" for="des" forName="desTx5" refType="primFontSz" refFor="des" refForName="desTx1" op="equ"/>
      <dgm:constr type="w" for="ch" forName="parTx6" refType="w"/>
      <dgm:constr type="w" for="ch" forName="chLin6" refType="w" refFor="ch" refForName="parTx6" fact="1.38"/>
      <dgm:constr type="h" for="ch" forName="chLin6" refType="h"/>
      <dgm:constr type="w" for="ch" forName="spPre6" refType="w" fact="0.54"/>
      <dgm:constr type="w" for="ch" forName="spPost6" refType="w" fact="0.54"/>
      <dgm:constr type="h" for="ch" forName="spPre6" refType="h"/>
      <dgm:constr type="h" for="ch" forName="spPost6" refType="h"/>
      <dgm:constr type="primFontSz" for="ch" forName="parTx6" refType="primFontSz" refFor="ch" refForName="parTx1" op="equ"/>
      <dgm:constr type="primFontSz" for="des" forName="desTx6" refType="primFontSz" refFor="des" refForName="desTx1" op="equ"/>
      <dgm:constr type="w" for="ch" forName="parTx7" refType="w"/>
      <dgm:constr type="w" for="ch" forName="chLin7" refType="w" refFor="ch" refForName="parTx7" fact="1.38"/>
      <dgm:constr type="h" for="ch" forName="chLin7" refType="h"/>
      <dgm:constr type="w" for="ch" forName="spPre7" refType="w" fact="0.54"/>
      <dgm:constr type="w" for="ch" forName="spPost7" refType="w" fact="0.54"/>
      <dgm:constr type="h" for="ch" forName="spPre7" refType="h"/>
      <dgm:constr type="h" for="ch" forName="spPost7" refType="h"/>
      <dgm:constr type="primFontSz" for="ch" forName="parTx7" refType="primFontSz" refFor="ch" refForName="parTx1" op="equ"/>
      <dgm:constr type="primFontSz" for="des" forName="desTx7" refType="primFontSz" refFor="des" refForName="desTx1" op="equ"/>
    </dgm:constrLst>
    <dgm:forEach name="Name4" axis="ch" ptType="node">
      <dgm:choose name="Name5">
        <dgm:if name="Name6" axis="self" ptType="node" func="pos" op="equ" val="1">
          <dgm:layoutNode name="parTx1"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
            <dgm:if name="Name8" axis="ch" ptType="node" func="cnt" op="gte" val="1">
              <dgm:layoutNode name="spPre1">
                <dgm:alg type="sp"/>
                <dgm:shape xmlns:r="http://schemas.openxmlformats.org/officeDocument/2006/relationships" r:blip="">
                  <dgm:adjLst/>
                </dgm:shape>
              </dgm:layoutNode>
              <dgm:layoutNode name="chLin1">
                <dgm:alg type="lin">
                  <dgm:param type="linDir" val="fromT"/>
                </dgm:alg>
                <dgm:shape xmlns:r="http://schemas.openxmlformats.org/officeDocument/2006/relationships" r:blip="">
                  <dgm:adjLst/>
                </dgm:shape>
                <dgm:presOf/>
                <dgm:constrLst>
                  <dgm:constr type="w" for="ch" forName="txAndLines1" refType="w" fact="0.77"/>
                  <dgm:constr type="w" for="ch" forName="top1" refType="w" refFor="ch" refForName="txAndLines1" fact="0.78"/>
                </dgm:constrLst>
                <dgm:forEach name="Name9" axis="ch">
                  <dgm:forEach name="Name10" axis="self" ptType="parTrans">
                    <dgm:layoutNode name="Name11" styleLbl="parChTrans1D1">
                      <dgm:choose name="Name12">
                        <dgm:if name="Name13" func="var" arg="dir" op="equ" val="norm">
                          <dgm:alg type="conn">
                            <dgm:param type="dim" val="1D"/>
                            <dgm:param type="begPts" val="midR"/>
                            <dgm:param type="endSty" val="noArr"/>
                            <dgm:param type="dstNode" val="anchor1"/>
                          </dgm:alg>
                        </dgm:if>
                        <dgm:else name="Name14">
                          <dgm:alg type="conn">
                            <dgm:param type="dim" val="1D"/>
                            <dgm:param type="begPts" val="midL"/>
                            <dgm:param type="endSty" val="noArr"/>
                            <dgm:param type="srcNode" val="parTx1"/>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 axis="self" ptType="node">
                    <dgm:choose name="Name16">
                      <dgm:if name="Name17" axis="par ch" ptType="node node" func="cnt" op="equ" val="1">
                        <dgm:layoutNode name="top1">
                          <dgm:alg type="sp"/>
                          <dgm:shape xmlns:r="http://schemas.openxmlformats.org/officeDocument/2006/relationships" r:blip="">
                            <dgm:adjLst/>
                          </dgm:shape>
                          <dgm:constrLst>
                            <dgm:constr type="h" refType="w" fact="0.6"/>
                          </dgm:constrLst>
                        </dgm:layoutNode>
                      </dgm:if>
                      <dgm:else name="Name18"/>
                    </dgm:choose>
                    <dgm:layoutNode name="txAndLines1">
                      <dgm:choose name="Name19">
                        <dgm:if name="Name20" func="var" arg="dir" op="equ" val="norm">
                          <dgm:alg type="lin"/>
                        </dgm:if>
                        <dgm:else name="Name21">
                          <dgm:alg type="lin">
                            <dgm:param type="linDir" val="fromR"/>
                          </dgm:alg>
                        </dgm:else>
                      </dgm:choose>
                      <dgm:shape xmlns:r="http://schemas.openxmlformats.org/officeDocument/2006/relationships" r:blip="">
                        <dgm:adjLst/>
                      </dgm:shape>
                      <dgm:presOf/>
                      <dgm:choose name="Name22">
                        <dgm:if name="Name23" axis="root ch" ptType="all node" func="cnt" op="gte" val="2">
                          <dgm:constrLst>
                            <dgm:constr type="w" for="ch" forName="anchor1" refType="w"/>
                            <dgm:constr type="w" for="ch" forName="backup1" refType="w" fact="-1"/>
                            <dgm:constr type="w" for="ch" forName="preLine1" refType="w" fact="0.11"/>
                            <dgm:constr type="w" for="ch" forName="desTx1" refType="w" fact="0.78"/>
                            <dgm:constr type="w" for="ch" forName="postLine1" refType="w" fact="0.11"/>
                          </dgm:constrLst>
                        </dgm:if>
                        <dgm:else name="Name24">
                          <dgm:constrLst>
                            <dgm:constr type="w" for="ch" forName="anchor1" refType="w" fact="0.89"/>
                            <dgm:constr type="w" for="ch" forName="backup1" refType="w" fact="-0.89"/>
                            <dgm:constr type="w" for="ch" forName="preLine1" refType="w" fact="0.11"/>
                            <dgm:constr type="w" for="ch" forName="desTx1" refType="w" fact="0.78"/>
                          </dgm:constrLst>
                        </dgm:else>
                      </dgm:choose>
                      <dgm:layoutNode name="anchor1" moveWith="desTx1">
                        <dgm:alg type="sp"/>
                        <dgm:shape xmlns:r="http://schemas.openxmlformats.org/officeDocument/2006/relationships" r:blip="">
                          <dgm:adjLst/>
                        </dgm:shape>
                      </dgm:layoutNode>
                      <dgm:layoutNode name="backup1" moveWith="desTx1">
                        <dgm:alg type="sp"/>
                        <dgm:shape xmlns:r="http://schemas.openxmlformats.org/officeDocument/2006/relationships" r:blip="">
                          <dgm:adjLst/>
                        </dgm:shape>
                      </dgm:layoutNode>
                      <dgm:layoutNode name="preLine1" styleLbl="parChTrans1D1" moveWith="desTx1">
                        <dgm:alg type="sp"/>
                        <dgm:shape xmlns:r="http://schemas.openxmlformats.org/officeDocument/2006/relationships" type="line" r:blip="">
                          <dgm:adjLst/>
                        </dgm:shape>
                        <dgm:presOf/>
                      </dgm:layoutNode>
                      <dgm:layoutNode name="desTx1"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25">
                        <dgm:if name="Name26" axis="root ch" ptType="all node" func="cnt" op="gte" val="2">
                          <dgm:layoutNode name="postLine1" styleLbl="parChTrans1D1" moveWith="desTx1">
                            <dgm:alg type="sp"/>
                            <dgm:shape xmlns:r="http://schemas.openxmlformats.org/officeDocument/2006/relationships" type="line" r:blip="">
                              <dgm:adjLst/>
                            </dgm:shape>
                            <dgm:presOf/>
                          </dgm:layoutNode>
                        </dgm:if>
                        <dgm:else name="Name27"/>
                      </dgm:choose>
                    </dgm:layoutNode>
                  </dgm:forEach>
                  <dgm:choose name="Name28">
                    <dgm:if name="Name29" axis="root ch" ptType="all node" func="cnt" op="gte" val="2">
                      <dgm:forEach name="Name30" axis="self" ptType="parTrans">
                        <dgm:layoutNode name="Name31" styleLbl="parChTrans1D1">
                          <dgm:choose name="Name32">
                            <dgm:if name="Name33" func="var" arg="dir" op="equ" val="norm">
                              <dgm:alg type="conn">
                                <dgm:param type="dim" val="1D"/>
                                <dgm:param type="begPts" val="midL"/>
                                <dgm:param type="srcNode" val="parTx2"/>
                                <dgm:param type="endSty" val="noArr"/>
                                <dgm:param type="dstNode" val="anchor1"/>
                              </dgm:alg>
                            </dgm:if>
                            <dgm:else name="Name34">
                              <dgm:alg type="conn">
                                <dgm:param type="dim" val="1D"/>
                                <dgm:param type="begPts" val="midR"/>
                                <dgm:param type="endSty" val="noArr"/>
                                <dgm:param type="srcNode" val="parTx2"/>
                                <dgm:param type="dstNode" val="anchor1"/>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35"/>
                  </dgm:choose>
                </dgm:forEach>
              </dgm:layoutNode>
              <dgm:choose name="Name36">
                <dgm:if name="Name37" axis="root ch" ptType="all node" func="cnt" op="gte" val="2">
                  <dgm:layoutNode name="spPost1">
                    <dgm:alg type="sp"/>
                    <dgm:shape xmlns:r="http://schemas.openxmlformats.org/officeDocument/2006/relationships" r:blip="">
                      <dgm:adjLst/>
                    </dgm:shape>
                  </dgm:layoutNode>
                </dgm:if>
                <dgm:else name="Name38"/>
              </dgm:choose>
            </dgm:if>
            <dgm:else name="Name39"/>
          </dgm:choose>
        </dgm:if>
        <dgm:if name="Name40" axis="self" ptType="node" func="pos" op="equ" val="2">
          <dgm:layoutNode name="parTx2"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41">
            <dgm:if name="Name42" axis="ch" ptType="node" func="cnt" op="gte" val="1">
              <dgm:layoutNode name="spPre2">
                <dgm:alg type="sp"/>
                <dgm:shape xmlns:r="http://schemas.openxmlformats.org/officeDocument/2006/relationships" r:blip="">
                  <dgm:adjLst/>
                </dgm:shape>
              </dgm:layoutNode>
              <dgm:layoutNode name="chLin2">
                <dgm:alg type="lin">
                  <dgm:param type="linDir" val="fromT"/>
                </dgm:alg>
                <dgm:shape xmlns:r="http://schemas.openxmlformats.org/officeDocument/2006/relationships" r:blip="">
                  <dgm:adjLst/>
                </dgm:shape>
                <dgm:presOf/>
                <dgm:constrLst>
                  <dgm:constr type="w" for="ch" forName="txAndLines2" refType="w" fact="0.77"/>
                  <dgm:constr type="w" for="ch" forName="top2" refType="w" refFor="ch" refForName="txAndLines2" fact="0.78"/>
                </dgm:constrLst>
                <dgm:forEach name="Name43" axis="ch">
                  <dgm:forEach name="Name44" axis="self" ptType="parTrans">
                    <dgm:layoutNode name="Name45" styleLbl="parChTrans1D1">
                      <dgm:choose name="Name46">
                        <dgm:if name="Name47" func="var" arg="dir" op="equ" val="norm">
                          <dgm:alg type="conn">
                            <dgm:param type="dim" val="1D"/>
                            <dgm:param type="begPts" val="midR"/>
                            <dgm:param type="endSty" val="noArr"/>
                            <dgm:param type="dstNode" val="anchor2"/>
                          </dgm:alg>
                        </dgm:if>
                        <dgm:else name="Name48">
                          <dgm:alg type="conn">
                            <dgm:param type="dim" val="1D"/>
                            <dgm:param type="begPts" val="midL"/>
                            <dgm:param type="endSty" val="noArr"/>
                            <dgm:param type="srcNode" val="parTx2"/>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49" axis="self" ptType="node">
                    <dgm:choose name="Name50">
                      <dgm:if name="Name51" axis="par ch" ptType="node node" func="cnt" op="equ" val="1">
                        <dgm:layoutNode name="top2">
                          <dgm:alg type="sp"/>
                          <dgm:shape xmlns:r="http://schemas.openxmlformats.org/officeDocument/2006/relationships" r:blip="">
                            <dgm:adjLst/>
                          </dgm:shape>
                          <dgm:constrLst>
                            <dgm:constr type="h" refType="w" fact="0.6"/>
                          </dgm:constrLst>
                        </dgm:layoutNode>
                      </dgm:if>
                      <dgm:else name="Name52"/>
                    </dgm:choose>
                    <dgm:layoutNode name="txAndLines2">
                      <dgm:choose name="Name53">
                        <dgm:if name="Name54" func="var" arg="dir" op="equ" val="norm">
                          <dgm:alg type="lin"/>
                        </dgm:if>
                        <dgm:else name="Name55">
                          <dgm:alg type="lin">
                            <dgm:param type="linDir" val="fromR"/>
                          </dgm:alg>
                        </dgm:else>
                      </dgm:choose>
                      <dgm:shape xmlns:r="http://schemas.openxmlformats.org/officeDocument/2006/relationships" r:blip="">
                        <dgm:adjLst/>
                      </dgm:shape>
                      <dgm:presOf/>
                      <dgm:choose name="Name56">
                        <dgm:if name="Name57" axis="root ch" ptType="all node" func="cnt" op="gte" val="3">
                          <dgm:constrLst>
                            <dgm:constr type="w" for="ch" forName="anchor2" refType="w"/>
                            <dgm:constr type="w" for="ch" forName="backup2" refType="w" fact="-1"/>
                            <dgm:constr type="w" for="ch" forName="preLine2" refType="w" fact="0.11"/>
                            <dgm:constr type="w" for="ch" forName="desTx2" refType="w" fact="0.78"/>
                            <dgm:constr type="w" for="ch" forName="postLine2" refType="w" fact="0.11"/>
                          </dgm:constrLst>
                        </dgm:if>
                        <dgm:else name="Name58">
                          <dgm:constrLst>
                            <dgm:constr type="w" for="ch" forName="anchor2" refType="w" fact="0.89"/>
                            <dgm:constr type="w" for="ch" forName="backup2" refType="w" fact="-0.89"/>
                            <dgm:constr type="w" for="ch" forName="preLine2" refType="w" fact="0.11"/>
                            <dgm:constr type="w" for="ch" forName="desTx2" refType="w" fact="0.78"/>
                          </dgm:constrLst>
                        </dgm:else>
                      </dgm:choose>
                      <dgm:layoutNode name="anchor2" moveWith="desTx2">
                        <dgm:alg type="sp"/>
                        <dgm:shape xmlns:r="http://schemas.openxmlformats.org/officeDocument/2006/relationships" r:blip="">
                          <dgm:adjLst/>
                        </dgm:shape>
                      </dgm:layoutNode>
                      <dgm:layoutNode name="backup2" moveWith="desTx2">
                        <dgm:alg type="sp"/>
                        <dgm:shape xmlns:r="http://schemas.openxmlformats.org/officeDocument/2006/relationships" r:blip="">
                          <dgm:adjLst/>
                        </dgm:shape>
                      </dgm:layoutNode>
                      <dgm:layoutNode name="preLine2" styleLbl="parChTrans1D1" moveWith="desTx2">
                        <dgm:alg type="sp"/>
                        <dgm:shape xmlns:r="http://schemas.openxmlformats.org/officeDocument/2006/relationships" type="line" r:blip="">
                          <dgm:adjLst/>
                        </dgm:shape>
                        <dgm:presOf/>
                      </dgm:layoutNode>
                      <dgm:layoutNode name="desTx2"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59">
                        <dgm:if name="Name60" axis="root ch" ptType="all node" func="cnt" op="gte" val="3">
                          <dgm:layoutNode name="postLine2" styleLbl="parChTrans1D1" moveWith="desTx2">
                            <dgm:alg type="sp"/>
                            <dgm:shape xmlns:r="http://schemas.openxmlformats.org/officeDocument/2006/relationships" type="line" r:blip="">
                              <dgm:adjLst/>
                            </dgm:shape>
                            <dgm:presOf/>
                          </dgm:layoutNode>
                        </dgm:if>
                        <dgm:else name="Name61"/>
                      </dgm:choose>
                    </dgm:layoutNode>
                  </dgm:forEach>
                  <dgm:choose name="Name62">
                    <dgm:if name="Name63" axis="root ch" ptType="all node" func="cnt" op="gte" val="3">
                      <dgm:forEach name="Name64" axis="self" ptType="parTrans">
                        <dgm:layoutNode name="Name65" styleLbl="parChTrans1D1">
                          <dgm:choose name="Name66">
                            <dgm:if name="Name67" func="var" arg="dir" op="equ" val="norm">
                              <dgm:alg type="conn">
                                <dgm:param type="dim" val="1D"/>
                                <dgm:param type="begPts" val="midL"/>
                                <dgm:param type="srcNode" val="parTx3"/>
                                <dgm:param type="endSty" val="noArr"/>
                                <dgm:param type="dstNode" val="anchor2"/>
                              </dgm:alg>
                            </dgm:if>
                            <dgm:else name="Name68">
                              <dgm:alg type="conn">
                                <dgm:param type="dim" val="1D"/>
                                <dgm:param type="begPts" val="midR"/>
                                <dgm:param type="endSty" val="noArr"/>
                                <dgm:param type="srcNode" val="parTx3"/>
                                <dgm:param type="dstNode" val="anchor2"/>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69"/>
                  </dgm:choose>
                </dgm:forEach>
              </dgm:layoutNode>
              <dgm:choose name="Name70">
                <dgm:if name="Name71" axis="root ch" ptType="all node" func="cnt" op="gte" val="3">
                  <dgm:layoutNode name="spPost2">
                    <dgm:alg type="sp"/>
                    <dgm:shape xmlns:r="http://schemas.openxmlformats.org/officeDocument/2006/relationships" r:blip="">
                      <dgm:adjLst/>
                    </dgm:shape>
                  </dgm:layoutNode>
                </dgm:if>
                <dgm:else name="Name72"/>
              </dgm:choose>
            </dgm:if>
            <dgm:else name="Name73"/>
          </dgm:choose>
        </dgm:if>
        <dgm:if name="Name74" axis="self" ptType="node" func="pos" op="equ" val="3">
          <dgm:layoutNode name="parTx3"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75">
            <dgm:if name="Name76" axis="ch" ptType="node" func="cnt" op="gte" val="1">
              <dgm:layoutNode name="spPre3">
                <dgm:alg type="sp"/>
                <dgm:shape xmlns:r="http://schemas.openxmlformats.org/officeDocument/2006/relationships" r:blip="">
                  <dgm:adjLst/>
                </dgm:shape>
              </dgm:layoutNode>
              <dgm:layoutNode name="chLin3">
                <dgm:alg type="lin">
                  <dgm:param type="linDir" val="fromT"/>
                </dgm:alg>
                <dgm:shape xmlns:r="http://schemas.openxmlformats.org/officeDocument/2006/relationships" r:blip="">
                  <dgm:adjLst/>
                </dgm:shape>
                <dgm:presOf/>
                <dgm:constrLst>
                  <dgm:constr type="w" for="ch" forName="txAndLines3" refType="w" fact="0.77"/>
                  <dgm:constr type="w" for="ch" forName="top3" refType="w" refFor="ch" refForName="txAndLines3" fact="0.78"/>
                </dgm:constrLst>
                <dgm:forEach name="Name77" axis="ch">
                  <dgm:forEach name="Name78" axis="self" ptType="parTrans">
                    <dgm:layoutNode name="Name79" styleLbl="parChTrans1D1">
                      <dgm:choose name="Name80">
                        <dgm:if name="Name81" func="var" arg="dir" op="equ" val="norm">
                          <dgm:alg type="conn">
                            <dgm:param type="dim" val="1D"/>
                            <dgm:param type="begPts" val="midR"/>
                            <dgm:param type="endSty" val="noArr"/>
                            <dgm:param type="dstNode" val="anchor3"/>
                          </dgm:alg>
                        </dgm:if>
                        <dgm:else name="Name82">
                          <dgm:alg type="conn">
                            <dgm:param type="dim" val="1D"/>
                            <dgm:param type="begPts" val="midL"/>
                            <dgm:param type="endSty" val="noArr"/>
                            <dgm:param type="srcNode" val="parTx3"/>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83" axis="self" ptType="node">
                    <dgm:choose name="Name84">
                      <dgm:if name="Name85" axis="par ch" ptType="node node" func="cnt" op="equ" val="1">
                        <dgm:layoutNode name="top3">
                          <dgm:alg type="sp"/>
                          <dgm:shape xmlns:r="http://schemas.openxmlformats.org/officeDocument/2006/relationships" r:blip="">
                            <dgm:adjLst/>
                          </dgm:shape>
                          <dgm:constrLst>
                            <dgm:constr type="h" refType="w" fact="0.6"/>
                          </dgm:constrLst>
                        </dgm:layoutNode>
                      </dgm:if>
                      <dgm:else name="Name86"/>
                    </dgm:choose>
                    <dgm:layoutNode name="txAndLines3">
                      <dgm:choose name="Name87">
                        <dgm:if name="Name88" func="var" arg="dir" op="equ" val="norm">
                          <dgm:alg type="lin"/>
                        </dgm:if>
                        <dgm:else name="Name89">
                          <dgm:alg type="lin">
                            <dgm:param type="linDir" val="fromR"/>
                          </dgm:alg>
                        </dgm:else>
                      </dgm:choose>
                      <dgm:shape xmlns:r="http://schemas.openxmlformats.org/officeDocument/2006/relationships" r:blip="">
                        <dgm:adjLst/>
                      </dgm:shape>
                      <dgm:presOf/>
                      <dgm:choose name="Name90">
                        <dgm:if name="Name91" axis="root ch" ptType="all node" func="cnt" op="gte" val="4">
                          <dgm:constrLst>
                            <dgm:constr type="w" for="ch" forName="anchor3" refType="w"/>
                            <dgm:constr type="w" for="ch" forName="backup3" refType="w" fact="-1"/>
                            <dgm:constr type="w" for="ch" forName="preLine3" refType="w" fact="0.11"/>
                            <dgm:constr type="w" for="ch" forName="desTx3" refType="w" fact="0.78"/>
                            <dgm:constr type="w" for="ch" forName="postLine3" refType="w" fact="0.11"/>
                          </dgm:constrLst>
                        </dgm:if>
                        <dgm:else name="Name92">
                          <dgm:constrLst>
                            <dgm:constr type="w" for="ch" forName="anchor3" refType="w" fact="0.89"/>
                            <dgm:constr type="w" for="ch" forName="backup3" refType="w" fact="-0.89"/>
                            <dgm:constr type="w" for="ch" forName="preLine3" refType="w" fact="0.11"/>
                            <dgm:constr type="w" for="ch" forName="desTx3" refType="w" fact="0.78"/>
                          </dgm:constrLst>
                        </dgm:else>
                      </dgm:choose>
                      <dgm:layoutNode name="anchor3" moveWith="desTx3">
                        <dgm:alg type="sp"/>
                        <dgm:shape xmlns:r="http://schemas.openxmlformats.org/officeDocument/2006/relationships" r:blip="">
                          <dgm:adjLst/>
                        </dgm:shape>
                      </dgm:layoutNode>
                      <dgm:layoutNode name="backup3" moveWith="desTx3">
                        <dgm:alg type="sp"/>
                        <dgm:shape xmlns:r="http://schemas.openxmlformats.org/officeDocument/2006/relationships" r:blip="">
                          <dgm:adjLst/>
                        </dgm:shape>
                      </dgm:layoutNode>
                      <dgm:layoutNode name="preLine3" styleLbl="parChTrans1D1" moveWith="desTx3">
                        <dgm:alg type="sp"/>
                        <dgm:shape xmlns:r="http://schemas.openxmlformats.org/officeDocument/2006/relationships" type="line" r:blip="">
                          <dgm:adjLst/>
                        </dgm:shape>
                        <dgm:presOf/>
                      </dgm:layoutNode>
                      <dgm:layoutNode name="desTx3"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93">
                        <dgm:if name="Name94" axis="root ch" ptType="all node" func="cnt" op="gte" val="4">
                          <dgm:layoutNode name="postLine3" styleLbl="parChTrans1D1" moveWith="desTx3">
                            <dgm:alg type="sp"/>
                            <dgm:shape xmlns:r="http://schemas.openxmlformats.org/officeDocument/2006/relationships" type="line" r:blip="">
                              <dgm:adjLst/>
                            </dgm:shape>
                            <dgm:presOf/>
                          </dgm:layoutNode>
                        </dgm:if>
                        <dgm:else name="Name95"/>
                      </dgm:choose>
                    </dgm:layoutNode>
                  </dgm:forEach>
                  <dgm:choose name="Name96">
                    <dgm:if name="Name97" axis="root ch" ptType="all node" func="cnt" op="gte" val="4">
                      <dgm:forEach name="Name98" axis="self" ptType="parTrans">
                        <dgm:layoutNode name="Name99" styleLbl="parChTrans1D1">
                          <dgm:choose name="Name100">
                            <dgm:if name="Name101" func="var" arg="dir" op="equ" val="norm">
                              <dgm:alg type="conn">
                                <dgm:param type="dim" val="1D"/>
                                <dgm:param type="begPts" val="midL"/>
                                <dgm:param type="srcNode" val="parTx4"/>
                                <dgm:param type="endSty" val="noArr"/>
                                <dgm:param type="dstNode" val="anchor3"/>
                              </dgm:alg>
                            </dgm:if>
                            <dgm:else name="Name102">
                              <dgm:alg type="conn">
                                <dgm:param type="dim" val="1D"/>
                                <dgm:param type="begPts" val="midR"/>
                                <dgm:param type="endSty" val="noArr"/>
                                <dgm:param type="srcNode" val="parTx4"/>
                                <dgm:param type="dstNode" val="anchor3"/>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03"/>
                  </dgm:choose>
                </dgm:forEach>
              </dgm:layoutNode>
              <dgm:choose name="Name104">
                <dgm:if name="Name105" axis="root ch" ptType="all node" func="cnt" op="gte" val="4">
                  <dgm:layoutNode name="spPost3">
                    <dgm:alg type="sp"/>
                    <dgm:shape xmlns:r="http://schemas.openxmlformats.org/officeDocument/2006/relationships" r:blip="">
                      <dgm:adjLst/>
                    </dgm:shape>
                  </dgm:layoutNode>
                </dgm:if>
                <dgm:else name="Name106"/>
              </dgm:choose>
            </dgm:if>
            <dgm:else name="Name107"/>
          </dgm:choose>
        </dgm:if>
        <dgm:if name="Name108" axis="self" ptType="node" func="pos" op="equ" val="4">
          <dgm:layoutNode name="parTx4"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09">
            <dgm:if name="Name110" axis="ch" ptType="node" func="cnt" op="gte" val="1">
              <dgm:layoutNode name="spPre4">
                <dgm:alg type="sp"/>
                <dgm:shape xmlns:r="http://schemas.openxmlformats.org/officeDocument/2006/relationships" r:blip="">
                  <dgm:adjLst/>
                </dgm:shape>
              </dgm:layoutNode>
              <dgm:layoutNode name="chLin4">
                <dgm:alg type="lin">
                  <dgm:param type="linDir" val="fromT"/>
                </dgm:alg>
                <dgm:shape xmlns:r="http://schemas.openxmlformats.org/officeDocument/2006/relationships" r:blip="">
                  <dgm:adjLst/>
                </dgm:shape>
                <dgm:presOf/>
                <dgm:constrLst>
                  <dgm:constr type="w" for="ch" forName="txAndLines4" refType="w" fact="0.77"/>
                  <dgm:constr type="w" for="ch" forName="top4" refType="w" refFor="ch" refForName="txAndLines4" fact="0.78"/>
                </dgm:constrLst>
                <dgm:forEach name="Name111" axis="ch">
                  <dgm:forEach name="Name112" axis="self" ptType="parTrans">
                    <dgm:layoutNode name="Name113" styleLbl="parChTrans1D1">
                      <dgm:choose name="Name114">
                        <dgm:if name="Name115" func="var" arg="dir" op="equ" val="norm">
                          <dgm:alg type="conn">
                            <dgm:param type="dim" val="1D"/>
                            <dgm:param type="begPts" val="midR"/>
                            <dgm:param type="endSty" val="noArr"/>
                            <dgm:param type="dstNode" val="anchor4"/>
                          </dgm:alg>
                        </dgm:if>
                        <dgm:else name="Name116">
                          <dgm:alg type="conn">
                            <dgm:param type="dim" val="1D"/>
                            <dgm:param type="begPts" val="midL"/>
                            <dgm:param type="endSty" val="noArr"/>
                            <dgm:param type="srcNode" val="parTx4"/>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17" axis="self" ptType="node">
                    <dgm:choose name="Name118">
                      <dgm:if name="Name119" axis="par ch" ptType="node node" func="cnt" op="equ" val="1">
                        <dgm:layoutNode name="top4">
                          <dgm:alg type="sp"/>
                          <dgm:shape xmlns:r="http://schemas.openxmlformats.org/officeDocument/2006/relationships" r:blip="">
                            <dgm:adjLst/>
                          </dgm:shape>
                          <dgm:constrLst>
                            <dgm:constr type="h" refType="w" fact="0.6"/>
                          </dgm:constrLst>
                        </dgm:layoutNode>
                      </dgm:if>
                      <dgm:else name="Name120"/>
                    </dgm:choose>
                    <dgm:layoutNode name="txAndLines4">
                      <dgm:choose name="Name121">
                        <dgm:if name="Name122" func="var" arg="dir" op="equ" val="norm">
                          <dgm:alg type="lin"/>
                        </dgm:if>
                        <dgm:else name="Name123">
                          <dgm:alg type="lin">
                            <dgm:param type="linDir" val="fromR"/>
                          </dgm:alg>
                        </dgm:else>
                      </dgm:choose>
                      <dgm:shape xmlns:r="http://schemas.openxmlformats.org/officeDocument/2006/relationships" r:blip="">
                        <dgm:adjLst/>
                      </dgm:shape>
                      <dgm:presOf/>
                      <dgm:choose name="Name124">
                        <dgm:if name="Name125" axis="root ch" ptType="all node" func="cnt" op="gte" val="5">
                          <dgm:constrLst>
                            <dgm:constr type="w" for="ch" forName="anchor4" refType="w"/>
                            <dgm:constr type="w" for="ch" forName="backup4" refType="w" fact="-1"/>
                            <dgm:constr type="w" for="ch" forName="preLine4" refType="w" fact="0.11"/>
                            <dgm:constr type="w" for="ch" forName="desTx4" refType="w" fact="0.78"/>
                            <dgm:constr type="w" for="ch" forName="postLine4" refType="w" fact="0.11"/>
                          </dgm:constrLst>
                        </dgm:if>
                        <dgm:else name="Name126">
                          <dgm:constrLst>
                            <dgm:constr type="w" for="ch" forName="anchor4" refType="w" fact="0.89"/>
                            <dgm:constr type="w" for="ch" forName="backup4" refType="w" fact="-0.89"/>
                            <dgm:constr type="w" for="ch" forName="preLine4" refType="w" fact="0.11"/>
                            <dgm:constr type="w" for="ch" forName="desTx4" refType="w" fact="0.78"/>
                          </dgm:constrLst>
                        </dgm:else>
                      </dgm:choose>
                      <dgm:layoutNode name="anchor4" moveWith="desTx4">
                        <dgm:alg type="sp"/>
                        <dgm:shape xmlns:r="http://schemas.openxmlformats.org/officeDocument/2006/relationships" r:blip="">
                          <dgm:adjLst/>
                        </dgm:shape>
                      </dgm:layoutNode>
                      <dgm:layoutNode name="backup4" moveWith="desTx4">
                        <dgm:alg type="sp"/>
                        <dgm:shape xmlns:r="http://schemas.openxmlformats.org/officeDocument/2006/relationships" r:blip="">
                          <dgm:adjLst/>
                        </dgm:shape>
                      </dgm:layoutNode>
                      <dgm:layoutNode name="preLine4" styleLbl="parChTrans1D1" moveWith="desTx4">
                        <dgm:alg type="sp"/>
                        <dgm:shape xmlns:r="http://schemas.openxmlformats.org/officeDocument/2006/relationships" type="line" r:blip="">
                          <dgm:adjLst/>
                        </dgm:shape>
                        <dgm:presOf/>
                      </dgm:layoutNode>
                      <dgm:layoutNode name="desTx4"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27">
                        <dgm:if name="Name128" axis="root ch" ptType="all node" func="cnt" op="gte" val="5">
                          <dgm:layoutNode name="postLine4" styleLbl="parChTrans1D1" moveWith="desTx4">
                            <dgm:alg type="sp"/>
                            <dgm:shape xmlns:r="http://schemas.openxmlformats.org/officeDocument/2006/relationships" type="line" r:blip="">
                              <dgm:adjLst/>
                            </dgm:shape>
                            <dgm:presOf/>
                          </dgm:layoutNode>
                        </dgm:if>
                        <dgm:else name="Name129"/>
                      </dgm:choose>
                    </dgm:layoutNode>
                  </dgm:forEach>
                  <dgm:choose name="Name130">
                    <dgm:if name="Name131" axis="root ch" ptType="all node" func="cnt" op="gte" val="5">
                      <dgm:forEach name="Name132" axis="self" ptType="parTrans">
                        <dgm:layoutNode name="Name133" styleLbl="parChTrans1D1">
                          <dgm:choose name="Name134">
                            <dgm:if name="Name135" func="var" arg="dir" op="equ" val="norm">
                              <dgm:alg type="conn">
                                <dgm:param type="dim" val="1D"/>
                                <dgm:param type="begPts" val="midL"/>
                                <dgm:param type="srcNode" val="parTx5"/>
                                <dgm:param type="endSty" val="noArr"/>
                                <dgm:param type="dstNode" val="anchor4"/>
                              </dgm:alg>
                            </dgm:if>
                            <dgm:else name="Name136">
                              <dgm:alg type="conn">
                                <dgm:param type="dim" val="1D"/>
                                <dgm:param type="begPts" val="midR"/>
                                <dgm:param type="endSty" val="noArr"/>
                                <dgm:param type="srcNode" val="parTx5"/>
                                <dgm:param type="dstNode" val="anchor4"/>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37"/>
                  </dgm:choose>
                </dgm:forEach>
              </dgm:layoutNode>
              <dgm:choose name="Name138">
                <dgm:if name="Name139" axis="root ch" ptType="all node" func="cnt" op="gte" val="5">
                  <dgm:layoutNode name="spPost4">
                    <dgm:alg type="sp"/>
                    <dgm:shape xmlns:r="http://schemas.openxmlformats.org/officeDocument/2006/relationships" r:blip="">
                      <dgm:adjLst/>
                    </dgm:shape>
                  </dgm:layoutNode>
                </dgm:if>
                <dgm:else name="Name140"/>
              </dgm:choose>
            </dgm:if>
            <dgm:else name="Name141"/>
          </dgm:choose>
        </dgm:if>
        <dgm:if name="Name142" axis="self" ptType="node" func="pos" op="equ" val="5">
          <dgm:layoutNode name="parTx5"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43">
            <dgm:if name="Name144" axis="ch" ptType="node" func="cnt" op="gte" val="1">
              <dgm:layoutNode name="spPre5">
                <dgm:alg type="sp"/>
                <dgm:shape xmlns:r="http://schemas.openxmlformats.org/officeDocument/2006/relationships" r:blip="">
                  <dgm:adjLst/>
                </dgm:shape>
              </dgm:layoutNode>
              <dgm:layoutNode name="chLin5">
                <dgm:alg type="lin">
                  <dgm:param type="linDir" val="fromT"/>
                </dgm:alg>
                <dgm:shape xmlns:r="http://schemas.openxmlformats.org/officeDocument/2006/relationships" r:blip="">
                  <dgm:adjLst/>
                </dgm:shape>
                <dgm:presOf/>
                <dgm:constrLst>
                  <dgm:constr type="w" for="ch" forName="txAndLines5" refType="w" fact="0.77"/>
                  <dgm:constr type="w" for="ch" forName="top5" refType="w" refFor="ch" refForName="txAndLines5" fact="0.78"/>
                </dgm:constrLst>
                <dgm:forEach name="Name145" axis="ch">
                  <dgm:forEach name="Name146" axis="self" ptType="parTrans">
                    <dgm:layoutNode name="Name147" styleLbl="parChTrans1D1">
                      <dgm:choose name="Name148">
                        <dgm:if name="Name149" func="var" arg="dir" op="equ" val="norm">
                          <dgm:alg type="conn">
                            <dgm:param type="dim" val="1D"/>
                            <dgm:param type="begPts" val="midR"/>
                            <dgm:param type="endSty" val="noArr"/>
                            <dgm:param type="dstNode" val="anchor5"/>
                          </dgm:alg>
                        </dgm:if>
                        <dgm:else name="Name150">
                          <dgm:alg type="conn">
                            <dgm:param type="dim" val="1D"/>
                            <dgm:param type="begPts" val="midL"/>
                            <dgm:param type="endSty" val="noArr"/>
                            <dgm:param type="srcNode" val="parTx5"/>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51" axis="self" ptType="node">
                    <dgm:choose name="Name152">
                      <dgm:if name="Name153" axis="par ch" ptType="node node" func="cnt" op="equ" val="1">
                        <dgm:layoutNode name="top5">
                          <dgm:alg type="sp"/>
                          <dgm:shape xmlns:r="http://schemas.openxmlformats.org/officeDocument/2006/relationships" r:blip="">
                            <dgm:adjLst/>
                          </dgm:shape>
                          <dgm:constrLst>
                            <dgm:constr type="h" refType="w" fact="0.6"/>
                          </dgm:constrLst>
                        </dgm:layoutNode>
                      </dgm:if>
                      <dgm:else name="Name154"/>
                    </dgm:choose>
                    <dgm:layoutNode name="txAndLines5">
                      <dgm:choose name="Name155">
                        <dgm:if name="Name156" func="var" arg="dir" op="equ" val="norm">
                          <dgm:alg type="lin"/>
                        </dgm:if>
                        <dgm:else name="Name157">
                          <dgm:alg type="lin">
                            <dgm:param type="linDir" val="fromR"/>
                          </dgm:alg>
                        </dgm:else>
                      </dgm:choose>
                      <dgm:shape xmlns:r="http://schemas.openxmlformats.org/officeDocument/2006/relationships" r:blip="">
                        <dgm:adjLst/>
                      </dgm:shape>
                      <dgm:presOf/>
                      <dgm:choose name="Name158">
                        <dgm:if name="Name159" axis="root ch" ptType="all node" func="cnt" op="gte" val="6">
                          <dgm:constrLst>
                            <dgm:constr type="w" for="ch" forName="anchor5" refType="w"/>
                            <dgm:constr type="w" for="ch" forName="backup5" refType="w" fact="-1"/>
                            <dgm:constr type="w" for="ch" forName="preLine5" refType="w" fact="0.11"/>
                            <dgm:constr type="w" for="ch" forName="desTx5" refType="w" fact="0.78"/>
                            <dgm:constr type="w" for="ch" forName="postLine5" refType="w" fact="0.11"/>
                          </dgm:constrLst>
                        </dgm:if>
                        <dgm:else name="Name160">
                          <dgm:constrLst>
                            <dgm:constr type="w" for="ch" forName="anchor5" refType="w" fact="0.89"/>
                            <dgm:constr type="w" for="ch" forName="backup5" refType="w" fact="-0.89"/>
                            <dgm:constr type="w" for="ch" forName="preLine5" refType="w" fact="0.11"/>
                            <dgm:constr type="w" for="ch" forName="desTx5" refType="w" fact="0.78"/>
                          </dgm:constrLst>
                        </dgm:else>
                      </dgm:choose>
                      <dgm:layoutNode name="anchor5" moveWith="desTx5">
                        <dgm:alg type="sp"/>
                        <dgm:shape xmlns:r="http://schemas.openxmlformats.org/officeDocument/2006/relationships" r:blip="">
                          <dgm:adjLst/>
                        </dgm:shape>
                      </dgm:layoutNode>
                      <dgm:layoutNode name="backup5" moveWith="desTx5">
                        <dgm:alg type="sp"/>
                        <dgm:shape xmlns:r="http://schemas.openxmlformats.org/officeDocument/2006/relationships" r:blip="">
                          <dgm:adjLst/>
                        </dgm:shape>
                      </dgm:layoutNode>
                      <dgm:layoutNode name="preLine5" styleLbl="parChTrans1D1" moveWith="desTx5">
                        <dgm:alg type="sp"/>
                        <dgm:shape xmlns:r="http://schemas.openxmlformats.org/officeDocument/2006/relationships" type="line" r:blip="">
                          <dgm:adjLst/>
                        </dgm:shape>
                        <dgm:presOf/>
                      </dgm:layoutNode>
                      <dgm:layoutNode name="desTx5"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61">
                        <dgm:if name="Name162" axis="root ch" ptType="all node" func="cnt" op="gte" val="6">
                          <dgm:layoutNode name="postLine5" styleLbl="parChTrans1D1" moveWith="desTx5">
                            <dgm:alg type="sp"/>
                            <dgm:shape xmlns:r="http://schemas.openxmlformats.org/officeDocument/2006/relationships" type="line" r:blip="">
                              <dgm:adjLst/>
                            </dgm:shape>
                            <dgm:presOf/>
                          </dgm:layoutNode>
                        </dgm:if>
                        <dgm:else name="Name163"/>
                      </dgm:choose>
                    </dgm:layoutNode>
                  </dgm:forEach>
                  <dgm:choose name="Name164">
                    <dgm:if name="Name165" axis="root ch" ptType="all node" func="cnt" op="gte" val="6">
                      <dgm:forEach name="Name166" axis="self" ptType="parTrans">
                        <dgm:layoutNode name="Name167" styleLbl="parChTrans1D1">
                          <dgm:choose name="Name168">
                            <dgm:if name="Name169" func="var" arg="dir" op="equ" val="norm">
                              <dgm:alg type="conn">
                                <dgm:param type="dim" val="1D"/>
                                <dgm:param type="begPts" val="midL"/>
                                <dgm:param type="srcNode" val="parTx6"/>
                                <dgm:param type="endSty" val="noArr"/>
                                <dgm:param type="dstNode" val="anchor5"/>
                              </dgm:alg>
                            </dgm:if>
                            <dgm:else name="Name170">
                              <dgm:alg type="conn">
                                <dgm:param type="dim" val="1D"/>
                                <dgm:param type="begPts" val="midR"/>
                                <dgm:param type="endSty" val="noArr"/>
                                <dgm:param type="srcNode" val="parTx6"/>
                                <dgm:param type="dstNode" val="anchor5"/>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171"/>
                  </dgm:choose>
                </dgm:forEach>
              </dgm:layoutNode>
              <dgm:choose name="Name172">
                <dgm:if name="Name173" axis="root ch" ptType="all node" func="cnt" op="gte" val="6">
                  <dgm:layoutNode name="spPost5">
                    <dgm:alg type="sp"/>
                    <dgm:shape xmlns:r="http://schemas.openxmlformats.org/officeDocument/2006/relationships" r:blip="">
                      <dgm:adjLst/>
                    </dgm:shape>
                  </dgm:layoutNode>
                </dgm:if>
                <dgm:else name="Name174"/>
              </dgm:choose>
            </dgm:if>
            <dgm:else name="Name175"/>
          </dgm:choose>
        </dgm:if>
        <dgm:if name="Name176" axis="self" ptType="node" func="pos" op="equ" val="6">
          <dgm:layoutNode name="parTx6"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177">
            <dgm:if name="Name178" axis="ch" ptType="node" func="cnt" op="gte" val="1">
              <dgm:layoutNode name="spPre6">
                <dgm:alg type="sp"/>
                <dgm:shape xmlns:r="http://schemas.openxmlformats.org/officeDocument/2006/relationships" r:blip="">
                  <dgm:adjLst/>
                </dgm:shape>
              </dgm:layoutNode>
              <dgm:layoutNode name="chLin6">
                <dgm:alg type="lin">
                  <dgm:param type="linDir" val="fromT"/>
                </dgm:alg>
                <dgm:shape xmlns:r="http://schemas.openxmlformats.org/officeDocument/2006/relationships" r:blip="">
                  <dgm:adjLst/>
                </dgm:shape>
                <dgm:presOf/>
                <dgm:constrLst>
                  <dgm:constr type="w" for="ch" forName="txAndLines6" refType="w" fact="0.77"/>
                  <dgm:constr type="w" for="ch" forName="top6" refType="w" refFor="ch" refForName="txAndLines6" fact="0.78"/>
                </dgm:constrLst>
                <dgm:forEach name="Name179" axis="ch">
                  <dgm:forEach name="Name180" axis="self" ptType="parTrans">
                    <dgm:layoutNode name="Name181" styleLbl="parChTrans1D1">
                      <dgm:choose name="Name182">
                        <dgm:if name="Name183" func="var" arg="dir" op="equ" val="norm">
                          <dgm:alg type="conn">
                            <dgm:param type="dim" val="1D"/>
                            <dgm:param type="begPts" val="midR"/>
                            <dgm:param type="endSty" val="noArr"/>
                            <dgm:param type="dstNode" val="anchor6"/>
                          </dgm:alg>
                        </dgm:if>
                        <dgm:else name="Name184">
                          <dgm:alg type="conn">
                            <dgm:param type="dim" val="1D"/>
                            <dgm:param type="begPts" val="midL"/>
                            <dgm:param type="endSty" val="noArr"/>
                            <dgm:param type="srcNode" val="parTx6"/>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185" axis="self" ptType="node">
                    <dgm:choose name="Name186">
                      <dgm:if name="Name187" axis="par ch" ptType="node node" func="cnt" op="equ" val="1">
                        <dgm:layoutNode name="top6">
                          <dgm:alg type="sp"/>
                          <dgm:shape xmlns:r="http://schemas.openxmlformats.org/officeDocument/2006/relationships" r:blip="">
                            <dgm:adjLst/>
                          </dgm:shape>
                          <dgm:constrLst>
                            <dgm:constr type="h" refType="w" fact="0.6"/>
                          </dgm:constrLst>
                        </dgm:layoutNode>
                      </dgm:if>
                      <dgm:else name="Name188"/>
                    </dgm:choose>
                    <dgm:layoutNode name="txAndLines6">
                      <dgm:choose name="Name189">
                        <dgm:if name="Name190" func="var" arg="dir" op="equ" val="norm">
                          <dgm:alg type="lin"/>
                        </dgm:if>
                        <dgm:else name="Name191">
                          <dgm:alg type="lin">
                            <dgm:param type="linDir" val="fromR"/>
                          </dgm:alg>
                        </dgm:else>
                      </dgm:choose>
                      <dgm:shape xmlns:r="http://schemas.openxmlformats.org/officeDocument/2006/relationships" r:blip="">
                        <dgm:adjLst/>
                      </dgm:shape>
                      <dgm:presOf/>
                      <dgm:choose name="Name192">
                        <dgm:if name="Name193" axis="root ch" ptType="all node" func="cnt" op="gte" val="7">
                          <dgm:constrLst>
                            <dgm:constr type="w" for="ch" forName="anchor6" refType="w"/>
                            <dgm:constr type="w" for="ch" forName="backup6" refType="w" fact="-1"/>
                            <dgm:constr type="w" for="ch" forName="preLine6" refType="w" fact="0.11"/>
                            <dgm:constr type="w" for="ch" forName="desTx6" refType="w" fact="0.78"/>
                            <dgm:constr type="w" for="ch" forName="postLine6" refType="w" fact="0.11"/>
                          </dgm:constrLst>
                        </dgm:if>
                        <dgm:else name="Name194">
                          <dgm:constrLst>
                            <dgm:constr type="w" for="ch" forName="anchor6" refType="w" fact="0.89"/>
                            <dgm:constr type="w" for="ch" forName="backup6" refType="w" fact="-0.89"/>
                            <dgm:constr type="w" for="ch" forName="preLine6" refType="w" fact="0.11"/>
                            <dgm:constr type="w" for="ch" forName="desTx6" refType="w" fact="0.78"/>
                          </dgm:constrLst>
                        </dgm:else>
                      </dgm:choose>
                      <dgm:layoutNode name="anchor6" moveWith="desTx6">
                        <dgm:alg type="sp"/>
                        <dgm:shape xmlns:r="http://schemas.openxmlformats.org/officeDocument/2006/relationships" r:blip="">
                          <dgm:adjLst/>
                        </dgm:shape>
                      </dgm:layoutNode>
                      <dgm:layoutNode name="backup6" moveWith="desTx6">
                        <dgm:alg type="sp"/>
                        <dgm:shape xmlns:r="http://schemas.openxmlformats.org/officeDocument/2006/relationships" r:blip="">
                          <dgm:adjLst/>
                        </dgm:shape>
                      </dgm:layoutNode>
                      <dgm:layoutNode name="preLine6" styleLbl="parChTrans1D1" moveWith="desTx6">
                        <dgm:alg type="sp"/>
                        <dgm:shape xmlns:r="http://schemas.openxmlformats.org/officeDocument/2006/relationships" type="line" r:blip="">
                          <dgm:adjLst/>
                        </dgm:shape>
                        <dgm:presOf/>
                      </dgm:layoutNode>
                      <dgm:layoutNode name="desTx6"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choose name="Name195">
                        <dgm:if name="Name196" axis="root ch" ptType="all node" func="cnt" op="gte" val="7">
                          <dgm:layoutNode name="postLine6" styleLbl="parChTrans1D1" moveWith="desTx6">
                            <dgm:alg type="sp"/>
                            <dgm:shape xmlns:r="http://schemas.openxmlformats.org/officeDocument/2006/relationships" type="line" r:blip="">
                              <dgm:adjLst/>
                            </dgm:shape>
                            <dgm:presOf/>
                          </dgm:layoutNode>
                        </dgm:if>
                        <dgm:else name="Name197"/>
                      </dgm:choose>
                    </dgm:layoutNode>
                  </dgm:forEach>
                  <dgm:choose name="Name198">
                    <dgm:if name="Name199" axis="root ch" ptType="all node" func="cnt" op="gte" val="7">
                      <dgm:forEach name="Name200" axis="self" ptType="parTrans">
                        <dgm:layoutNode name="Name201" styleLbl="parChTrans1D1">
                          <dgm:choose name="Name202">
                            <dgm:if name="Name203" func="var" arg="dir" op="equ" val="norm">
                              <dgm:alg type="conn">
                                <dgm:param type="dim" val="1D"/>
                                <dgm:param type="begPts" val="midL"/>
                                <dgm:param type="srcNode" val="parTx7"/>
                                <dgm:param type="endSty" val="noArr"/>
                                <dgm:param type="dstNode" val="anchor6"/>
                              </dgm:alg>
                            </dgm:if>
                            <dgm:else name="Name204">
                              <dgm:alg type="conn">
                                <dgm:param type="dim" val="1D"/>
                                <dgm:param type="begPts" val="midR"/>
                                <dgm:param type="endSty" val="noArr"/>
                                <dgm:param type="srcNode" val="parTx7"/>
                                <dgm:param type="dstNode" val="anchor6"/>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if>
                    <dgm:else name="Name205"/>
                  </dgm:choose>
                </dgm:forEach>
              </dgm:layoutNode>
              <dgm:choose name="Name206">
                <dgm:if name="Name207" axis="root ch" ptType="all node" func="cnt" op="gte" val="7">
                  <dgm:layoutNode name="spPost6">
                    <dgm:alg type="sp"/>
                    <dgm:shape xmlns:r="http://schemas.openxmlformats.org/officeDocument/2006/relationships" r:blip="">
                      <dgm:adjLst/>
                    </dgm:shape>
                  </dgm:layoutNode>
                </dgm:if>
                <dgm:else name="Name208"/>
              </dgm:choose>
            </dgm:if>
            <dgm:else name="Name209"/>
          </dgm:choose>
        </dgm:if>
        <dgm:if name="Name210" axis="self" ptType="node" func="pos" op="equ" val="7">
          <dgm:layoutNode name="parTx7" styleLbl="node1">
            <dgm:alg type="tx"/>
            <dgm:shape xmlns:r="http://schemas.openxmlformats.org/officeDocument/2006/relationships" type="ellipse" r:blip="">
              <dgm:adjLst/>
            </dgm:shape>
            <dgm:presOf axis="self" ptType="node"/>
            <dgm:constrLst>
              <dgm:constr type="h" refType="w"/>
              <dgm:constr type="w" refType="h" op="lte"/>
              <dgm:constr type="tMarg"/>
              <dgm:constr type="bMarg"/>
              <dgm:constr type="lMarg"/>
              <dgm:constr type="rMarg"/>
            </dgm:constrLst>
            <dgm:ruleLst>
              <dgm:rule type="primFontSz" val="5" fact="NaN" max="NaN"/>
            </dgm:ruleLst>
          </dgm:layoutNode>
          <dgm:choose name="Name211">
            <dgm:if name="Name212" axis="ch" ptType="node" func="cnt" op="gte" val="1">
              <dgm:layoutNode name="spPre7">
                <dgm:alg type="sp"/>
                <dgm:shape xmlns:r="http://schemas.openxmlformats.org/officeDocument/2006/relationships" r:blip="">
                  <dgm:adjLst/>
                </dgm:shape>
              </dgm:layoutNode>
              <dgm:layoutNode name="chLin7">
                <dgm:alg type="lin">
                  <dgm:param type="linDir" val="fromT"/>
                </dgm:alg>
                <dgm:shape xmlns:r="http://schemas.openxmlformats.org/officeDocument/2006/relationships" r:blip="">
                  <dgm:adjLst/>
                </dgm:shape>
                <dgm:presOf/>
                <dgm:constrLst>
                  <dgm:constr type="w" for="ch" forName="txAndLines7" refType="w" fact="0.77"/>
                  <dgm:constr type="w" for="ch" forName="top7" refType="w" refFor="ch" refForName="txAndLines7" fact="0.78"/>
                </dgm:constrLst>
                <dgm:forEach name="Name213" axis="ch">
                  <dgm:forEach name="Name214" axis="self" ptType="parTrans">
                    <dgm:layoutNode name="Name215" styleLbl="parChTrans1D1">
                      <dgm:choose name="Name216">
                        <dgm:if name="Name217" func="var" arg="dir" op="equ" val="norm">
                          <dgm:alg type="conn">
                            <dgm:param type="dim" val="1D"/>
                            <dgm:param type="begPts" val="midR"/>
                            <dgm:param type="endSty" val="noArr"/>
                            <dgm:param type="dstNode" val="anchor7"/>
                          </dgm:alg>
                        </dgm:if>
                        <dgm:else name="Name218">
                          <dgm:alg type="conn">
                            <dgm:param type="dim" val="1D"/>
                            <dgm:param type="begPts" val="midL"/>
                            <dgm:param type="endSty" val="noArr"/>
                            <dgm:param type="srcNode" val="parTx7"/>
                            <dgm:param type="dstNode" val="anchor7"/>
                          </dgm:alg>
                        </dgm:else>
                      </dgm:choose>
                      <dgm:shape xmlns:r="http://schemas.openxmlformats.org/officeDocument/2006/relationships" type="conn" r:blip="">
                        <dgm:adjLst/>
                      </dgm:shape>
                      <dgm:presOf/>
                      <dgm:constrLst>
                        <dgm:constr type="connDist"/>
                        <dgm:constr type="begPad" refType="connDist" fact="0.11"/>
                        <dgm:constr type="endPad"/>
                      </dgm:constrLst>
                    </dgm:layoutNode>
                  </dgm:forEach>
                  <dgm:forEach name="Name219" axis="self" ptType="node">
                    <dgm:choose name="Name220">
                      <dgm:if name="Name221" axis="par ch" ptType="node node" func="cnt" op="equ" val="1">
                        <dgm:layoutNode name="top7">
                          <dgm:alg type="sp"/>
                          <dgm:shape xmlns:r="http://schemas.openxmlformats.org/officeDocument/2006/relationships" r:blip="">
                            <dgm:adjLst/>
                          </dgm:shape>
                          <dgm:constrLst>
                            <dgm:constr type="h" refType="w" fact="0.6"/>
                          </dgm:constrLst>
                        </dgm:layoutNode>
                      </dgm:if>
                      <dgm:else name="Name222"/>
                    </dgm:choose>
                    <dgm:layoutNode name="txAndLines7">
                      <dgm:choose name="Name223">
                        <dgm:if name="Name224" func="var" arg="dir" op="equ" val="norm">
                          <dgm:alg type="lin"/>
                        </dgm:if>
                        <dgm:else name="Name225">
                          <dgm:alg type="lin">
                            <dgm:param type="linDir" val="fromR"/>
                          </dgm:alg>
                        </dgm:else>
                      </dgm:choose>
                      <dgm:shape xmlns:r="http://schemas.openxmlformats.org/officeDocument/2006/relationships" r:blip="">
                        <dgm:adjLst/>
                      </dgm:shape>
                      <dgm:presOf/>
                      <dgm:constrLst>
                        <dgm:constr type="w" for="ch" forName="anchor7" refType="w" fact="0.89"/>
                        <dgm:constr type="w" for="ch" forName="backup7" refType="w" fact="-0.89"/>
                        <dgm:constr type="w" for="ch" forName="preLine7" refType="w" fact="0.11"/>
                        <dgm:constr type="w" for="ch" forName="desTx7" refType="w" fact="0.78"/>
                      </dgm:constrLst>
                      <dgm:layoutNode name="anchor7" moveWith="desTx7">
                        <dgm:alg type="sp"/>
                        <dgm:shape xmlns:r="http://schemas.openxmlformats.org/officeDocument/2006/relationships" r:blip="">
                          <dgm:adjLst/>
                        </dgm:shape>
                      </dgm:layoutNode>
                      <dgm:layoutNode name="backup7" moveWith="desTx7">
                        <dgm:alg type="sp"/>
                        <dgm:shape xmlns:r="http://schemas.openxmlformats.org/officeDocument/2006/relationships" r:blip="">
                          <dgm:adjLst/>
                        </dgm:shape>
                      </dgm:layoutNode>
                      <dgm:layoutNode name="preLine7" styleLbl="parChTrans1D1" moveWith="desTx7">
                        <dgm:alg type="sp"/>
                        <dgm:shape xmlns:r="http://schemas.openxmlformats.org/officeDocument/2006/relationships" type="line" r:blip="">
                          <dgm:adjLst/>
                        </dgm:shape>
                        <dgm:presOf/>
                      </dgm:layoutNode>
                      <dgm:layoutNode name="desTx7" styleLbl="revTx">
                        <dgm:varLst>
                          <dgm:bulletEnabled val="1"/>
                        </dgm:varLst>
                        <dgm:alg type="tx"/>
                        <dgm:shape xmlns:r="http://schemas.openxmlformats.org/officeDocument/2006/relationships" type="rect" r:blip="" hideGeom="1">
                          <dgm:adjLst/>
                        </dgm:shape>
                        <dgm:presOf axis="desOrSelf" ptType="node"/>
                        <dgm:constrLst>
                          <dgm:constr type="h" refType="w" fact="0.6"/>
                        </dgm:constrLst>
                        <dgm:ruleLst>
                          <dgm:rule type="primFontSz" val="5" fact="NaN" max="NaN"/>
                        </dgm:ruleLst>
                      </dgm:layoutNode>
                    </dgm:layoutNode>
                  </dgm:forEach>
                </dgm:forEach>
              </dgm:layoutNode>
            </dgm:if>
            <dgm:else name="Name226"/>
          </dgm:choose>
        </dgm:if>
        <dgm:else name="Name22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51167" cy="496326"/>
          </a:xfrm>
          <a:prstGeom prst="rect">
            <a:avLst/>
          </a:prstGeom>
        </p:spPr>
        <p:txBody>
          <a:bodyPr vert="horz" lIns="92245" tIns="46122" rIns="92245" bIns="46122" rtlCol="0"/>
          <a:lstStyle>
            <a:lvl1pPr algn="l">
              <a:defRPr sz="1200"/>
            </a:lvl1pPr>
          </a:lstStyle>
          <a:p>
            <a:endParaRPr lang="en-US"/>
          </a:p>
        </p:txBody>
      </p:sp>
      <p:sp>
        <p:nvSpPr>
          <p:cNvPr id="3" name="Date Placeholder 2"/>
          <p:cNvSpPr>
            <a:spLocks noGrp="1"/>
          </p:cNvSpPr>
          <p:nvPr>
            <p:ph type="dt" sz="quarter" idx="1"/>
          </p:nvPr>
        </p:nvSpPr>
        <p:spPr>
          <a:xfrm>
            <a:off x="3856024" y="1"/>
            <a:ext cx="2951167" cy="496326"/>
          </a:xfrm>
          <a:prstGeom prst="rect">
            <a:avLst/>
          </a:prstGeom>
        </p:spPr>
        <p:txBody>
          <a:bodyPr vert="horz" lIns="92245" tIns="46122" rIns="92245" bIns="46122" rtlCol="0"/>
          <a:lstStyle>
            <a:lvl1pPr algn="r">
              <a:defRPr sz="1200"/>
            </a:lvl1pPr>
          </a:lstStyle>
          <a:p>
            <a:fld id="{FB0C3645-7E99-448D-97D3-246C48B1B2BB}" type="datetimeFigureOut">
              <a:rPr lang="en-US" smtClean="0"/>
              <a:pPr/>
              <a:t>6/1/2020</a:t>
            </a:fld>
            <a:endParaRPr lang="en-US"/>
          </a:p>
        </p:txBody>
      </p:sp>
      <p:sp>
        <p:nvSpPr>
          <p:cNvPr id="4" name="Footer Placeholder 3"/>
          <p:cNvSpPr>
            <a:spLocks noGrp="1"/>
          </p:cNvSpPr>
          <p:nvPr>
            <p:ph type="ftr" sz="quarter" idx="2"/>
          </p:nvPr>
        </p:nvSpPr>
        <p:spPr>
          <a:xfrm>
            <a:off x="3" y="9441399"/>
            <a:ext cx="2951167" cy="497928"/>
          </a:xfrm>
          <a:prstGeom prst="rect">
            <a:avLst/>
          </a:prstGeom>
        </p:spPr>
        <p:txBody>
          <a:bodyPr vert="horz" lIns="92245" tIns="46122" rIns="92245" bIns="46122" rtlCol="0" anchor="b"/>
          <a:lstStyle>
            <a:lvl1pPr algn="l">
              <a:defRPr sz="1200"/>
            </a:lvl1pPr>
          </a:lstStyle>
          <a:p>
            <a:endParaRPr lang="en-US"/>
          </a:p>
        </p:txBody>
      </p:sp>
      <p:sp>
        <p:nvSpPr>
          <p:cNvPr id="5" name="Slide Number Placeholder 4"/>
          <p:cNvSpPr>
            <a:spLocks noGrp="1"/>
          </p:cNvSpPr>
          <p:nvPr>
            <p:ph type="sldNum" sz="quarter" idx="3"/>
          </p:nvPr>
        </p:nvSpPr>
        <p:spPr>
          <a:xfrm>
            <a:off x="3856024" y="9441399"/>
            <a:ext cx="2951167" cy="497928"/>
          </a:xfrm>
          <a:prstGeom prst="rect">
            <a:avLst/>
          </a:prstGeom>
        </p:spPr>
        <p:txBody>
          <a:bodyPr vert="horz" lIns="92245" tIns="46122" rIns="92245" bIns="46122" rtlCol="0" anchor="b"/>
          <a:lstStyle>
            <a:lvl1pPr algn="r">
              <a:defRPr sz="1200"/>
            </a:lvl1pPr>
          </a:lstStyle>
          <a:p>
            <a:fld id="{AE7CCE14-AC26-4EB7-B473-B25B79295B9E}" type="slidenum">
              <a:rPr lang="en-US" smtClean="0"/>
              <a:pPr/>
              <a:t>‹#›</a:t>
            </a:fld>
            <a:endParaRPr lang="en-US"/>
          </a:p>
        </p:txBody>
      </p:sp>
    </p:spTree>
    <p:extLst>
      <p:ext uri="{BB962C8B-B14F-4D97-AF65-F5344CB8AC3E}">
        <p14:creationId xmlns:p14="http://schemas.microsoft.com/office/powerpoint/2010/main" xmlns="" val="12254986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50474" cy="497046"/>
          </a:xfrm>
          <a:prstGeom prst="rect">
            <a:avLst/>
          </a:prstGeom>
        </p:spPr>
        <p:txBody>
          <a:bodyPr vert="horz" lIns="92245" tIns="46122" rIns="92245" bIns="46122" rtlCol="0"/>
          <a:lstStyle>
            <a:lvl1pPr algn="l">
              <a:defRPr sz="1200"/>
            </a:lvl1pPr>
          </a:lstStyle>
          <a:p>
            <a:endParaRPr lang="de-AT"/>
          </a:p>
        </p:txBody>
      </p:sp>
      <p:sp>
        <p:nvSpPr>
          <p:cNvPr id="3" name="Datumsplatzhalter 2"/>
          <p:cNvSpPr>
            <a:spLocks noGrp="1"/>
          </p:cNvSpPr>
          <p:nvPr>
            <p:ph type="dt" idx="1"/>
          </p:nvPr>
        </p:nvSpPr>
        <p:spPr>
          <a:xfrm>
            <a:off x="3856739" y="1"/>
            <a:ext cx="2950474" cy="497046"/>
          </a:xfrm>
          <a:prstGeom prst="rect">
            <a:avLst/>
          </a:prstGeom>
        </p:spPr>
        <p:txBody>
          <a:bodyPr vert="horz" lIns="92245" tIns="46122" rIns="92245" bIns="46122" rtlCol="0"/>
          <a:lstStyle>
            <a:lvl1pPr algn="r">
              <a:defRPr sz="1200"/>
            </a:lvl1pPr>
          </a:lstStyle>
          <a:p>
            <a:fld id="{67A030E3-3E0B-4521-88B4-8DC51F62562F}" type="datetimeFigureOut">
              <a:rPr lang="de-AT" smtClean="0"/>
              <a:pPr/>
              <a:t>01.06.2020</a:t>
            </a:fld>
            <a:endParaRPr lang="de-AT"/>
          </a:p>
        </p:txBody>
      </p:sp>
      <p:sp>
        <p:nvSpPr>
          <p:cNvPr id="4" name="Folienbildplatzhalter 3"/>
          <p:cNvSpPr>
            <a:spLocks noGrp="1" noRot="1" noChangeAspect="1"/>
          </p:cNvSpPr>
          <p:nvPr>
            <p:ph type="sldImg" idx="2"/>
          </p:nvPr>
        </p:nvSpPr>
        <p:spPr>
          <a:xfrm>
            <a:off x="920750" y="749300"/>
            <a:ext cx="4967288" cy="3725863"/>
          </a:xfrm>
          <a:prstGeom prst="rect">
            <a:avLst/>
          </a:prstGeom>
          <a:noFill/>
          <a:ln w="12700">
            <a:solidFill>
              <a:prstClr val="black"/>
            </a:solidFill>
          </a:ln>
        </p:spPr>
        <p:txBody>
          <a:bodyPr vert="horz" lIns="92245" tIns="46122" rIns="92245" bIns="46122" rtlCol="0" anchor="ctr"/>
          <a:lstStyle/>
          <a:p>
            <a:endParaRPr lang="de-AT"/>
          </a:p>
        </p:txBody>
      </p:sp>
      <p:sp>
        <p:nvSpPr>
          <p:cNvPr id="5" name="Notizenplatzhalter 4"/>
          <p:cNvSpPr>
            <a:spLocks noGrp="1"/>
          </p:cNvSpPr>
          <p:nvPr>
            <p:ph type="body" sz="quarter" idx="3"/>
          </p:nvPr>
        </p:nvSpPr>
        <p:spPr>
          <a:xfrm>
            <a:off x="680881" y="4721940"/>
            <a:ext cx="5447030" cy="4473417"/>
          </a:xfrm>
          <a:prstGeom prst="rect">
            <a:avLst/>
          </a:prstGeom>
        </p:spPr>
        <p:txBody>
          <a:bodyPr vert="horz" lIns="92245" tIns="46122" rIns="92245" bIns="46122"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1" y="9442154"/>
            <a:ext cx="2950474" cy="497046"/>
          </a:xfrm>
          <a:prstGeom prst="rect">
            <a:avLst/>
          </a:prstGeom>
        </p:spPr>
        <p:txBody>
          <a:bodyPr vert="horz" lIns="92245" tIns="46122" rIns="92245" bIns="46122" rtlCol="0" anchor="b"/>
          <a:lstStyle>
            <a:lvl1pPr algn="l">
              <a:defRPr sz="1200"/>
            </a:lvl1pPr>
          </a:lstStyle>
          <a:p>
            <a:endParaRPr lang="de-AT"/>
          </a:p>
        </p:txBody>
      </p:sp>
      <p:sp>
        <p:nvSpPr>
          <p:cNvPr id="7" name="Foliennummernplatzhalter 6"/>
          <p:cNvSpPr>
            <a:spLocks noGrp="1"/>
          </p:cNvSpPr>
          <p:nvPr>
            <p:ph type="sldNum" sz="quarter" idx="5"/>
          </p:nvPr>
        </p:nvSpPr>
        <p:spPr>
          <a:xfrm>
            <a:off x="3856739" y="9442154"/>
            <a:ext cx="2950474" cy="497046"/>
          </a:xfrm>
          <a:prstGeom prst="rect">
            <a:avLst/>
          </a:prstGeom>
        </p:spPr>
        <p:txBody>
          <a:bodyPr vert="horz" lIns="92245" tIns="46122" rIns="92245" bIns="46122" rtlCol="0" anchor="b"/>
          <a:lstStyle>
            <a:lvl1pPr algn="r">
              <a:defRPr sz="1200"/>
            </a:lvl1pPr>
          </a:lstStyle>
          <a:p>
            <a:fld id="{62051EC7-84BF-4034-A1BB-FC6D1AE90B7D}" type="slidenum">
              <a:rPr lang="de-AT" smtClean="0"/>
              <a:pPr/>
              <a:t>‹#›</a:t>
            </a:fld>
            <a:endParaRPr lang="de-AT"/>
          </a:p>
        </p:txBody>
      </p:sp>
    </p:spTree>
    <p:extLst>
      <p:ext uri="{BB962C8B-B14F-4D97-AF65-F5344CB8AC3E}">
        <p14:creationId xmlns:p14="http://schemas.microsoft.com/office/powerpoint/2010/main" xmlns="" val="2020919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a:t>
            </a:fld>
            <a:endParaRPr lang="de-AT"/>
          </a:p>
        </p:txBody>
      </p:sp>
    </p:spTree>
    <p:extLst>
      <p:ext uri="{BB962C8B-B14F-4D97-AF65-F5344CB8AC3E}">
        <p14:creationId xmlns:p14="http://schemas.microsoft.com/office/powerpoint/2010/main" xmlns="" val="2674632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10</a:t>
            </a:fld>
            <a:endParaRPr lang="de-AT"/>
          </a:p>
        </p:txBody>
      </p:sp>
    </p:spTree>
    <p:extLst>
      <p:ext uri="{BB962C8B-B14F-4D97-AF65-F5344CB8AC3E}">
        <p14:creationId xmlns:p14="http://schemas.microsoft.com/office/powerpoint/2010/main" xmlns="" val="35256743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11</a:t>
            </a:fld>
            <a:endParaRPr lang="de-AT"/>
          </a:p>
        </p:txBody>
      </p:sp>
    </p:spTree>
    <p:extLst>
      <p:ext uri="{BB962C8B-B14F-4D97-AF65-F5344CB8AC3E}">
        <p14:creationId xmlns:p14="http://schemas.microsoft.com/office/powerpoint/2010/main" xmlns="" val="3428411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12</a:t>
            </a:fld>
            <a:endParaRPr lang="de-AT"/>
          </a:p>
        </p:txBody>
      </p:sp>
    </p:spTree>
    <p:extLst>
      <p:ext uri="{BB962C8B-B14F-4D97-AF65-F5344CB8AC3E}">
        <p14:creationId xmlns:p14="http://schemas.microsoft.com/office/powerpoint/2010/main" xmlns="" val="33496396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13</a:t>
            </a:fld>
            <a:endParaRPr lang="de-AT"/>
          </a:p>
        </p:txBody>
      </p:sp>
    </p:spTree>
    <p:extLst>
      <p:ext uri="{BB962C8B-B14F-4D97-AF65-F5344CB8AC3E}">
        <p14:creationId xmlns:p14="http://schemas.microsoft.com/office/powerpoint/2010/main" xmlns="" val="5179940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14</a:t>
            </a:fld>
            <a:endParaRPr lang="de-AT"/>
          </a:p>
        </p:txBody>
      </p:sp>
    </p:spTree>
    <p:extLst>
      <p:ext uri="{BB962C8B-B14F-4D97-AF65-F5344CB8AC3E}">
        <p14:creationId xmlns:p14="http://schemas.microsoft.com/office/powerpoint/2010/main" xmlns="" val="2132348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15</a:t>
            </a:fld>
            <a:endParaRPr lang="de-AT"/>
          </a:p>
        </p:txBody>
      </p:sp>
    </p:spTree>
    <p:extLst>
      <p:ext uri="{BB962C8B-B14F-4D97-AF65-F5344CB8AC3E}">
        <p14:creationId xmlns:p14="http://schemas.microsoft.com/office/powerpoint/2010/main" xmlns="" val="9784264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16</a:t>
            </a:fld>
            <a:endParaRPr lang="de-AT"/>
          </a:p>
        </p:txBody>
      </p:sp>
    </p:spTree>
    <p:extLst>
      <p:ext uri="{BB962C8B-B14F-4D97-AF65-F5344CB8AC3E}">
        <p14:creationId xmlns:p14="http://schemas.microsoft.com/office/powerpoint/2010/main" xmlns="" val="3797326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17</a:t>
            </a:fld>
            <a:endParaRPr lang="de-AT"/>
          </a:p>
        </p:txBody>
      </p:sp>
    </p:spTree>
    <p:extLst>
      <p:ext uri="{BB962C8B-B14F-4D97-AF65-F5344CB8AC3E}">
        <p14:creationId xmlns:p14="http://schemas.microsoft.com/office/powerpoint/2010/main" xmlns="" val="38955984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18</a:t>
            </a:fld>
            <a:endParaRPr lang="de-AT"/>
          </a:p>
        </p:txBody>
      </p:sp>
    </p:spTree>
    <p:extLst>
      <p:ext uri="{BB962C8B-B14F-4D97-AF65-F5344CB8AC3E}">
        <p14:creationId xmlns:p14="http://schemas.microsoft.com/office/powerpoint/2010/main" xmlns="" val="1746595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19</a:t>
            </a:fld>
            <a:endParaRPr lang="de-AT"/>
          </a:p>
        </p:txBody>
      </p:sp>
    </p:spTree>
    <p:extLst>
      <p:ext uri="{BB962C8B-B14F-4D97-AF65-F5344CB8AC3E}">
        <p14:creationId xmlns:p14="http://schemas.microsoft.com/office/powerpoint/2010/main" xmlns="" val="2138358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a:t>
            </a:fld>
            <a:endParaRPr lang="de-AT"/>
          </a:p>
        </p:txBody>
      </p:sp>
    </p:spTree>
    <p:extLst>
      <p:ext uri="{BB962C8B-B14F-4D97-AF65-F5344CB8AC3E}">
        <p14:creationId xmlns:p14="http://schemas.microsoft.com/office/powerpoint/2010/main" xmlns="" val="815312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20</a:t>
            </a:fld>
            <a:endParaRPr lang="de-AT"/>
          </a:p>
        </p:txBody>
      </p:sp>
    </p:spTree>
    <p:extLst>
      <p:ext uri="{BB962C8B-B14F-4D97-AF65-F5344CB8AC3E}">
        <p14:creationId xmlns:p14="http://schemas.microsoft.com/office/powerpoint/2010/main" xmlns="" val="6129494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21</a:t>
            </a:fld>
            <a:endParaRPr lang="de-AT"/>
          </a:p>
        </p:txBody>
      </p:sp>
    </p:spTree>
    <p:extLst>
      <p:ext uri="{BB962C8B-B14F-4D97-AF65-F5344CB8AC3E}">
        <p14:creationId xmlns:p14="http://schemas.microsoft.com/office/powerpoint/2010/main" xmlns="" val="39917909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22</a:t>
            </a:fld>
            <a:endParaRPr lang="de-AT"/>
          </a:p>
        </p:txBody>
      </p:sp>
    </p:spTree>
    <p:extLst>
      <p:ext uri="{BB962C8B-B14F-4D97-AF65-F5344CB8AC3E}">
        <p14:creationId xmlns:p14="http://schemas.microsoft.com/office/powerpoint/2010/main" xmlns="" val="383344104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10"/>
          </p:nvPr>
        </p:nvSpPr>
        <p:spPr/>
        <p:txBody>
          <a:bodyPr/>
          <a:lstStyle/>
          <a:p>
            <a:fld id="{62051EC7-84BF-4034-A1BB-FC6D1AE90B7D}" type="slidenum">
              <a:rPr lang="de-AT" smtClean="0"/>
              <a:pPr/>
              <a:t>23</a:t>
            </a:fld>
            <a:endParaRPr lang="de-AT"/>
          </a:p>
        </p:txBody>
      </p:sp>
    </p:spTree>
    <p:extLst>
      <p:ext uri="{BB962C8B-B14F-4D97-AF65-F5344CB8AC3E}">
        <p14:creationId xmlns:p14="http://schemas.microsoft.com/office/powerpoint/2010/main" xmlns="" val="4679616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24</a:t>
            </a:fld>
            <a:endParaRPr lang="de-AT"/>
          </a:p>
        </p:txBody>
      </p:sp>
    </p:spTree>
    <p:extLst>
      <p:ext uri="{BB962C8B-B14F-4D97-AF65-F5344CB8AC3E}">
        <p14:creationId xmlns:p14="http://schemas.microsoft.com/office/powerpoint/2010/main" xmlns="" val="19488951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25</a:t>
            </a:fld>
            <a:endParaRPr lang="de-AT"/>
          </a:p>
        </p:txBody>
      </p:sp>
    </p:spTree>
    <p:extLst>
      <p:ext uri="{BB962C8B-B14F-4D97-AF65-F5344CB8AC3E}">
        <p14:creationId xmlns:p14="http://schemas.microsoft.com/office/powerpoint/2010/main" xmlns="" val="41213916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3</a:t>
            </a:fld>
            <a:endParaRPr lang="de-AT"/>
          </a:p>
        </p:txBody>
      </p:sp>
    </p:spTree>
    <p:extLst>
      <p:ext uri="{BB962C8B-B14F-4D97-AF65-F5344CB8AC3E}">
        <p14:creationId xmlns:p14="http://schemas.microsoft.com/office/powerpoint/2010/main" xmlns="" val="368817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4</a:t>
            </a:fld>
            <a:endParaRPr lang="de-AT"/>
          </a:p>
        </p:txBody>
      </p:sp>
    </p:spTree>
    <p:extLst>
      <p:ext uri="{BB962C8B-B14F-4D97-AF65-F5344CB8AC3E}">
        <p14:creationId xmlns:p14="http://schemas.microsoft.com/office/powerpoint/2010/main" xmlns="" val="17605738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5</a:t>
            </a:fld>
            <a:endParaRPr lang="de-AT"/>
          </a:p>
        </p:txBody>
      </p:sp>
    </p:spTree>
    <p:extLst>
      <p:ext uri="{BB962C8B-B14F-4D97-AF65-F5344CB8AC3E}">
        <p14:creationId xmlns:p14="http://schemas.microsoft.com/office/powerpoint/2010/main" xmlns="" val="29176679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6</a:t>
            </a:fld>
            <a:endParaRPr lang="de-AT"/>
          </a:p>
        </p:txBody>
      </p:sp>
    </p:spTree>
    <p:extLst>
      <p:ext uri="{BB962C8B-B14F-4D97-AF65-F5344CB8AC3E}">
        <p14:creationId xmlns:p14="http://schemas.microsoft.com/office/powerpoint/2010/main" xmlns="" val="6766670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7</a:t>
            </a:fld>
            <a:endParaRPr lang="de-AT"/>
          </a:p>
        </p:txBody>
      </p:sp>
    </p:spTree>
    <p:extLst>
      <p:ext uri="{BB962C8B-B14F-4D97-AF65-F5344CB8AC3E}">
        <p14:creationId xmlns:p14="http://schemas.microsoft.com/office/powerpoint/2010/main" xmlns="" val="37403342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8</a:t>
            </a:fld>
            <a:endParaRPr lang="de-AT"/>
          </a:p>
        </p:txBody>
      </p:sp>
    </p:spTree>
    <p:extLst>
      <p:ext uri="{BB962C8B-B14F-4D97-AF65-F5344CB8AC3E}">
        <p14:creationId xmlns:p14="http://schemas.microsoft.com/office/powerpoint/2010/main" xmlns="" val="118529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de-AT"/>
          </a:p>
        </p:txBody>
      </p:sp>
      <p:sp>
        <p:nvSpPr>
          <p:cNvPr id="4" name="Slide Number Placeholder 3"/>
          <p:cNvSpPr>
            <a:spLocks noGrp="1"/>
          </p:cNvSpPr>
          <p:nvPr>
            <p:ph type="sldNum" sz="quarter" idx="5"/>
          </p:nvPr>
        </p:nvSpPr>
        <p:spPr/>
        <p:txBody>
          <a:bodyPr/>
          <a:lstStyle/>
          <a:p>
            <a:fld id="{62051EC7-84BF-4034-A1BB-FC6D1AE90B7D}" type="slidenum">
              <a:rPr lang="de-AT" smtClean="0"/>
              <a:pPr/>
              <a:t>9</a:t>
            </a:fld>
            <a:endParaRPr lang="de-AT"/>
          </a:p>
        </p:txBody>
      </p:sp>
    </p:spTree>
    <p:extLst>
      <p:ext uri="{BB962C8B-B14F-4D97-AF65-F5344CB8AC3E}">
        <p14:creationId xmlns:p14="http://schemas.microsoft.com/office/powerpoint/2010/main" xmlns="" val="27171692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amp; Back ">
    <p:spTree>
      <p:nvGrpSpPr>
        <p:cNvPr id="1" name=""/>
        <p:cNvGrpSpPr/>
        <p:nvPr/>
      </p:nvGrpSpPr>
      <p:grpSpPr>
        <a:xfrm>
          <a:off x="0" y="0"/>
          <a:ext cx="0" cy="0"/>
          <a:chOff x="0" y="0"/>
          <a:chExt cx="0" cy="0"/>
        </a:xfrm>
      </p:grpSpPr>
      <p:pic>
        <p:nvPicPr>
          <p:cNvPr id="4" name="Bild 3">
            <a:extLst>
              <a:ext uri="{FF2B5EF4-FFF2-40B4-BE49-F238E27FC236}">
                <a16:creationId xmlns="" xmlns:a16="http://schemas.microsoft.com/office/drawing/2014/main" id="{9622852C-99AA-490B-BEE4-71C5AD4301D8}"/>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55359" y="3289299"/>
            <a:ext cx="1822570" cy="415365"/>
          </a:xfrm>
          <a:prstGeom prst="rect">
            <a:avLst/>
          </a:prstGeom>
        </p:spPr>
      </p:pic>
    </p:spTree>
    <p:extLst>
      <p:ext uri="{BB962C8B-B14F-4D97-AF65-F5344CB8AC3E}">
        <p14:creationId xmlns:p14="http://schemas.microsoft.com/office/powerpoint/2010/main" xmlns="" val="21678186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6" name="Inhaltsplatzhalter 1"/>
          <p:cNvSpPr txBox="1">
            <a:spLocks/>
          </p:cNvSpPr>
          <p:nvPr userDrawn="1"/>
        </p:nvSpPr>
        <p:spPr>
          <a:xfrm>
            <a:off x="1" y="0"/>
            <a:ext cx="9144000" cy="6858000"/>
          </a:xfrm>
          <a:prstGeom prst="rect">
            <a:avLst/>
          </a:prstGeom>
        </p:spPr>
        <p:txBody>
          <a:bodyPr anchor="ctr" anchorCtr="0"/>
          <a:lstStyle/>
          <a:p>
            <a:pPr marL="342900" marR="0" lvl="0" indent="-342900" algn="ctr" defTabSz="914400" rtl="0" eaLnBrk="1" fontAlgn="auto" latinLnBrk="0" hangingPunct="1">
              <a:lnSpc>
                <a:spcPct val="100000"/>
              </a:lnSpc>
              <a:spcBef>
                <a:spcPct val="20000"/>
              </a:spcBef>
              <a:spcAft>
                <a:spcPts val="0"/>
              </a:spcAft>
              <a:buClr>
                <a:srgbClr val="E20078"/>
              </a:buClr>
              <a:buSzTx/>
              <a:buFont typeface="Wingdings" pitchFamily="2" charset="2"/>
              <a:buNone/>
              <a:tabLst/>
              <a:defRPr/>
            </a:pP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Thank</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 </a:t>
            </a:r>
            <a:r>
              <a:rPr kumimoji="0" lang="de-DE" sz="1600" b="0" i="0" u="none" strike="noStrike" kern="1200" cap="none" spc="0" normalizeH="0" baseline="0" noProof="0" dirty="0" err="1">
                <a:ln>
                  <a:noFill/>
                </a:ln>
                <a:solidFill>
                  <a:schemeClr val="tx1"/>
                </a:solidFill>
                <a:effectLst/>
                <a:uLnTx/>
                <a:uFillTx/>
                <a:latin typeface="Century Gothic" pitchFamily="34" charset="0"/>
                <a:ea typeface="+mn-ea"/>
                <a:cs typeface="+mn-cs"/>
              </a:rPr>
              <a:t>you</a:t>
            </a:r>
            <a:r>
              <a:rPr kumimoji="0" lang="de-DE" sz="1600" b="0" i="0" u="none" strike="noStrike" kern="1200" cap="none" spc="0" normalizeH="0" baseline="0" noProof="0" dirty="0">
                <a:ln>
                  <a:noFill/>
                </a:ln>
                <a:solidFill>
                  <a:schemeClr val="tx1"/>
                </a:solidFill>
                <a:effectLst/>
                <a:uLnTx/>
                <a:uFillTx/>
                <a:latin typeface="Century Gothic" pitchFamily="34" charset="0"/>
                <a:ea typeface="+mn-ea"/>
                <a:cs typeface="+mn-cs"/>
              </a:rPr>
              <a:t>!</a:t>
            </a:r>
            <a:endParaRPr kumimoji="0" lang="de-AT" sz="1600" b="0" i="0" u="none" strike="noStrike" kern="1200" cap="none" spc="0" normalizeH="0" baseline="0" noProof="0" dirty="0">
              <a:ln>
                <a:noFill/>
              </a:ln>
              <a:solidFill>
                <a:schemeClr val="tx1"/>
              </a:solidFill>
              <a:effectLst/>
              <a:uLnTx/>
              <a:uFillTx/>
              <a:latin typeface="Century Gothic" pitchFamily="34" charset="0"/>
              <a:ea typeface="+mn-ea"/>
              <a:cs typeface="+mn-cs"/>
            </a:endParaRPr>
          </a:p>
        </p:txBody>
      </p:sp>
      <p:pic>
        <p:nvPicPr>
          <p:cNvPr id="7" name="Grafik 6" descr="schoenherr-logo-grey-CMYK.gif">
            <a:extLst>
              <a:ext uri="{FF2B5EF4-FFF2-40B4-BE49-F238E27FC236}">
                <a16:creationId xmlns="" xmlns:a16="http://schemas.microsoft.com/office/drawing/2014/main" id="{51FA7902-575C-41F4-94F3-69EFA7F06C92}"/>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Tree>
    <p:extLst>
      <p:ext uri="{BB962C8B-B14F-4D97-AF65-F5344CB8AC3E}">
        <p14:creationId xmlns:p14="http://schemas.microsoft.com/office/powerpoint/2010/main" xmlns="" val="363748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Headline &amp; Content (bullets)">
    <p:spTree>
      <p:nvGrpSpPr>
        <p:cNvPr id="1" name=""/>
        <p:cNvGrpSpPr/>
        <p:nvPr/>
      </p:nvGrpSpPr>
      <p:grpSpPr>
        <a:xfrm>
          <a:off x="0" y="0"/>
          <a:ext cx="0" cy="0"/>
          <a:chOff x="0" y="0"/>
          <a:chExt cx="0" cy="0"/>
        </a:xfrm>
      </p:grpSpPr>
      <p:sp>
        <p:nvSpPr>
          <p:cNvPr id="6" name="Textfeld 5"/>
          <p:cNvSpPr txBox="1"/>
          <p:nvPr userDrawn="1"/>
        </p:nvSpPr>
        <p:spPr>
          <a:xfrm>
            <a:off x="899592" y="6309320"/>
            <a:ext cx="2016224" cy="215444"/>
          </a:xfrm>
          <a:prstGeom prst="rect">
            <a:avLst/>
          </a:prstGeom>
          <a:noFill/>
        </p:spPr>
        <p:txBody>
          <a:bodyPr wrap="square" rtlCol="0">
            <a:spAutoFit/>
          </a:bodyPr>
          <a:lstStyle/>
          <a:p>
            <a:r>
              <a:rPr lang="de-DE" sz="800" dirty="0">
                <a:latin typeface="Century Gothic" pitchFamily="34" charset="0"/>
              </a:rPr>
              <a:t>© 2018 Schoenherr</a:t>
            </a:r>
            <a:endParaRPr lang="de-AT" sz="800" dirty="0">
              <a:latin typeface="Century Gothic" pitchFamily="34" charset="0"/>
            </a:endParaRPr>
          </a:p>
        </p:txBody>
      </p:sp>
      <p:pic>
        <p:nvPicPr>
          <p:cNvPr id="7" name="Grafik 6" descr="schoenherr-logo-grey-CMYK.gif"/>
          <p:cNvPicPr>
            <a:picLocks noChangeAspect="1"/>
          </p:cNvPicPr>
          <p:nvPr userDrawn="1"/>
        </p:nvPicPr>
        <p:blipFill>
          <a:blip r:embed="rId2" cstate="print"/>
          <a:stretch>
            <a:fillRect/>
          </a:stretch>
        </p:blipFill>
        <p:spPr>
          <a:xfrm>
            <a:off x="3897597" y="6262820"/>
            <a:ext cx="1332000" cy="190516"/>
          </a:xfrm>
          <a:prstGeom prst="rect">
            <a:avLst/>
          </a:prstGeom>
        </p:spPr>
      </p:pic>
      <p:sp>
        <p:nvSpPr>
          <p:cNvPr id="9" name="Inhaltsplatzhalter 8"/>
          <p:cNvSpPr>
            <a:spLocks noGrp="1"/>
          </p:cNvSpPr>
          <p:nvPr>
            <p:ph sz="quarter" idx="13"/>
          </p:nvPr>
        </p:nvSpPr>
        <p:spPr>
          <a:xfrm>
            <a:off x="900000" y="1771200"/>
            <a:ext cx="7362000" cy="45381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rgbClr val="000000"/>
                </a:solidFill>
                <a:latin typeface="Century Gothic" panose="020B0502020202020204" pitchFamily="34" charset="0"/>
              </a:defRPr>
            </a:lvl1pPr>
            <a:lvl2pPr>
              <a:spcBef>
                <a:spcPts val="0"/>
              </a:spcBef>
              <a:spcAft>
                <a:spcPts val="1800"/>
              </a:spcAft>
              <a:buFont typeface="Century Gothic" pitchFamily="34" charset="0"/>
              <a:buChar char="-"/>
              <a:defRPr sz="1600">
                <a:solidFill>
                  <a:srgbClr val="000000"/>
                </a:solidFill>
                <a:latin typeface="Century Gothic" panose="020B0502020202020204" pitchFamily="34" charset="0"/>
              </a:defRPr>
            </a:lvl2pPr>
            <a:lvl3pPr>
              <a:spcBef>
                <a:spcPts val="0"/>
              </a:spcBef>
              <a:spcAft>
                <a:spcPts val="1800"/>
              </a:spcAft>
              <a:defRPr sz="1600">
                <a:solidFill>
                  <a:srgbClr val="000000"/>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p:txBody>
      </p:sp>
      <p:sp>
        <p:nvSpPr>
          <p:cNvPr id="8" name="Titel 1"/>
          <p:cNvSpPr>
            <a:spLocks noGrp="1"/>
          </p:cNvSpPr>
          <p:nvPr>
            <p:ph type="ctrTitle" hasCustomPrompt="1"/>
          </p:nvPr>
        </p:nvSpPr>
        <p:spPr>
          <a:xfrm>
            <a:off x="900000" y="547200"/>
            <a:ext cx="741600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0" name="Untertitel 2"/>
          <p:cNvSpPr>
            <a:spLocks noGrp="1"/>
          </p:cNvSpPr>
          <p:nvPr>
            <p:ph type="subTitle" idx="1" hasCustomPrompt="1"/>
          </p:nvPr>
        </p:nvSpPr>
        <p:spPr>
          <a:xfrm>
            <a:off x="900000" y="1051200"/>
            <a:ext cx="7416000" cy="432000"/>
          </a:xfrm>
          <a:prstGeom prst="rect">
            <a:avLst/>
          </a:prstGeom>
        </p:spPr>
        <p:txBody>
          <a:bodyPr/>
          <a:lstStyle>
            <a:lvl1pPr marL="0" indent="0" algn="l">
              <a:buNone/>
              <a:defRPr sz="1400">
                <a:solidFill>
                  <a:srgbClr val="E20078"/>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Subheadline</a:t>
            </a:r>
            <a:endParaRPr lang="de-AT" dirty="0"/>
          </a:p>
        </p:txBody>
      </p:sp>
      <p:sp>
        <p:nvSpPr>
          <p:cNvPr id="2" name="Rechteck 1"/>
          <p:cNvSpPr/>
          <p:nvPr userDrawn="1"/>
        </p:nvSpPr>
        <p:spPr>
          <a:xfrm>
            <a:off x="7884839" y="6310800"/>
            <a:ext cx="370614" cy="215444"/>
          </a:xfrm>
          <a:prstGeom prst="rect">
            <a:avLst/>
          </a:prstGeom>
        </p:spPr>
        <p:txBody>
          <a:bodyPr wrap="none">
            <a:spAutoFit/>
          </a:bodyPr>
          <a:lstStyle/>
          <a:p>
            <a:pPr algn="r"/>
            <a:fld id="{04A5DB7E-8886-41D6-88AB-C722A9B26F1B}" type="slidenum">
              <a:rPr lang="de-DE" sz="800" smtClean="0">
                <a:latin typeface="Century Gothic" pitchFamily="34" charset="0"/>
              </a:rPr>
              <a:pPr algn="r"/>
              <a:t>‹#›</a:t>
            </a:fld>
            <a:endParaRPr lang="de-AT" sz="800" dirty="0"/>
          </a:p>
        </p:txBody>
      </p:sp>
    </p:spTree>
    <p:extLst>
      <p:ext uri="{BB962C8B-B14F-4D97-AF65-F5344CB8AC3E}">
        <p14:creationId xmlns:p14="http://schemas.microsoft.com/office/powerpoint/2010/main" xmlns="" val="2848706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Titel 1"/>
          <p:cNvSpPr>
            <a:spLocks noGrp="1"/>
          </p:cNvSpPr>
          <p:nvPr>
            <p:ph type="title" hasCustomPrompt="1"/>
          </p:nvPr>
        </p:nvSpPr>
        <p:spPr>
          <a:xfrm>
            <a:off x="0" y="2638672"/>
            <a:ext cx="9144000" cy="790328"/>
          </a:xfrm>
          <a:prstGeom prst="rect">
            <a:avLst/>
          </a:prstGeom>
        </p:spPr>
        <p:txBody>
          <a:bodyPr anchor="b"/>
          <a:lstStyle>
            <a:lvl1pPr algn="ctr">
              <a:defRPr sz="2400">
                <a:solidFill>
                  <a:schemeClr val="tx1"/>
                </a:solidFill>
                <a:latin typeface="Century Gothic" panose="020B0502020202020204" pitchFamily="34" charset="0"/>
              </a:defRPr>
            </a:lvl1pPr>
          </a:lstStyle>
          <a:p>
            <a:r>
              <a:rPr lang="de-DE" dirty="0"/>
              <a:t>[</a:t>
            </a:r>
            <a:r>
              <a:rPr lang="de-DE" dirty="0" err="1"/>
              <a:t>presentation</a:t>
            </a:r>
            <a:r>
              <a:rPr lang="de-DE" dirty="0"/>
              <a:t> title]</a:t>
            </a:r>
            <a:endParaRPr lang="de-AT" dirty="0"/>
          </a:p>
        </p:txBody>
      </p:sp>
      <p:sp>
        <p:nvSpPr>
          <p:cNvPr id="7" name="Textplatzhalter 2"/>
          <p:cNvSpPr>
            <a:spLocks noGrp="1"/>
          </p:cNvSpPr>
          <p:nvPr>
            <p:ph type="body" idx="1" hasCustomPrompt="1"/>
          </p:nvPr>
        </p:nvSpPr>
        <p:spPr>
          <a:xfrm>
            <a:off x="0" y="3934800"/>
            <a:ext cx="9144000" cy="460800"/>
          </a:xfrm>
          <a:prstGeom prst="rect">
            <a:avLst/>
          </a:prstGeom>
        </p:spPr>
        <p:txBody>
          <a:bodyPr/>
          <a:lstStyle>
            <a:lvl1pPr marL="0" indent="0" algn="ctr">
              <a:buNone/>
              <a:defRPr sz="1200" baseline="0">
                <a:solidFill>
                  <a:srgbClr val="E20078"/>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a:t>
            </a:r>
            <a:r>
              <a:rPr lang="de-DE" dirty="0" err="1"/>
              <a:t>first</a:t>
            </a:r>
            <a:r>
              <a:rPr lang="de-DE" dirty="0"/>
              <a:t> </a:t>
            </a:r>
            <a:r>
              <a:rPr lang="de-DE" dirty="0" err="1"/>
              <a:t>name</a:t>
            </a:r>
            <a:r>
              <a:rPr lang="de-DE" dirty="0"/>
              <a:t>] [last </a:t>
            </a:r>
            <a:r>
              <a:rPr lang="de-DE" dirty="0" err="1"/>
              <a:t>name</a:t>
            </a:r>
            <a:r>
              <a:rPr lang="de-DE" dirty="0"/>
              <a:t>]</a:t>
            </a:r>
            <a:br>
              <a:rPr lang="de-DE" dirty="0"/>
            </a:br>
            <a:r>
              <a:rPr lang="de-DE" dirty="0"/>
              <a:t>[</a:t>
            </a:r>
            <a:r>
              <a:rPr lang="de-DE" dirty="0" err="1"/>
              <a:t>dd</a:t>
            </a:r>
            <a:r>
              <a:rPr lang="de-DE" dirty="0"/>
              <a:t> </a:t>
            </a:r>
            <a:r>
              <a:rPr lang="de-DE" dirty="0" err="1"/>
              <a:t>month</a:t>
            </a:r>
            <a:r>
              <a:rPr lang="de-DE" dirty="0"/>
              <a:t> </a:t>
            </a:r>
            <a:r>
              <a:rPr lang="de-DE" dirty="0" err="1"/>
              <a:t>yyyy</a:t>
            </a:r>
            <a:r>
              <a:rPr lang="de-DE" dirty="0"/>
              <a:t>]</a:t>
            </a:r>
          </a:p>
        </p:txBody>
      </p:sp>
      <p:pic>
        <p:nvPicPr>
          <p:cNvPr id="8" name="Grafik 6" descr="schoenherr-logo-grey-CMYK.gif">
            <a:extLst>
              <a:ext uri="{FF2B5EF4-FFF2-40B4-BE49-F238E27FC236}">
                <a16:creationId xmlns="" xmlns:a16="http://schemas.microsoft.com/office/drawing/2014/main" id="{AE12F03C-C190-42C7-8999-7148D6873ECD}"/>
              </a:ext>
            </a:extLst>
          </p:cNvPr>
          <p:cNvPicPr>
            <a:picLocks noChangeAspect="1"/>
          </p:cNvPicPr>
          <p:nvPr userDrawn="1"/>
        </p:nvPicPr>
        <p:blipFill>
          <a:blip r:embed="rId2" cstate="print"/>
          <a:stretch>
            <a:fillRect/>
          </a:stretch>
        </p:blipFill>
        <p:spPr>
          <a:xfrm>
            <a:off x="3897597" y="6345614"/>
            <a:ext cx="1332000" cy="190516"/>
          </a:xfrm>
          <a:prstGeom prst="rect">
            <a:avLst/>
          </a:prstGeom>
        </p:spPr>
      </p:pic>
    </p:spTree>
    <p:extLst>
      <p:ext uri="{BB962C8B-B14F-4D97-AF65-F5344CB8AC3E}">
        <p14:creationId xmlns:p14="http://schemas.microsoft.com/office/powerpoint/2010/main" xmlns="" val="2203472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 bullet points">
    <p:spTree>
      <p:nvGrpSpPr>
        <p:cNvPr id="1" name=""/>
        <p:cNvGrpSpPr/>
        <p:nvPr/>
      </p:nvGrpSpPr>
      <p:grpSpPr>
        <a:xfrm>
          <a:off x="0" y="0"/>
          <a:ext cx="0" cy="0"/>
          <a:chOff x="0" y="0"/>
          <a:chExt cx="0" cy="0"/>
        </a:xfrm>
      </p:grpSpPr>
      <p:sp>
        <p:nvSpPr>
          <p:cNvPr id="9" name="Inhaltsplatzhalter 8"/>
          <p:cNvSpPr>
            <a:spLocks noGrp="1"/>
          </p:cNvSpPr>
          <p:nvPr>
            <p:ph sz="quarter" idx="13"/>
          </p:nvPr>
        </p:nvSpPr>
        <p:spPr>
          <a:xfrm>
            <a:off x="381002" y="1771200"/>
            <a:ext cx="8097370" cy="4491620"/>
          </a:xfrm>
          <a:prstGeom prst="rect">
            <a:avLst/>
          </a:prstGeom>
        </p:spPr>
        <p:txBody>
          <a:bodyPr/>
          <a:lstStyle>
            <a:lvl1pPr marL="342900" indent="-342900">
              <a:spcBef>
                <a:spcPts val="0"/>
              </a:spcBef>
              <a:spcAft>
                <a:spcPts val="1800"/>
              </a:spcAft>
              <a:buFont typeface="Arial" panose="020B0604020202020204" pitchFamily="34" charset="0"/>
              <a:buChar char="•"/>
              <a:defRPr sz="1600">
                <a:solidFill>
                  <a:schemeClr val="tx1"/>
                </a:solidFill>
                <a:latin typeface="Century Gothic" panose="020B0502020202020204" pitchFamily="34" charset="0"/>
              </a:defRPr>
            </a:lvl1pPr>
            <a:lvl2pPr>
              <a:spcBef>
                <a:spcPts val="0"/>
              </a:spcBef>
              <a:spcAft>
                <a:spcPts val="1800"/>
              </a:spcAft>
              <a:buFont typeface="Century Gothic" pitchFamily="34" charset="0"/>
              <a:buChar char="-"/>
              <a:defRPr sz="1600">
                <a:solidFill>
                  <a:schemeClr val="tx1"/>
                </a:solidFill>
                <a:latin typeface="Century Gothic" panose="020B0502020202020204" pitchFamily="34" charset="0"/>
              </a:defRPr>
            </a:lvl2pPr>
            <a:lvl3pPr>
              <a:spcBef>
                <a:spcPts val="0"/>
              </a:spcBef>
              <a:spcAft>
                <a:spcPts val="1800"/>
              </a:spcAft>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a:p>
            <a:pPr lvl="1"/>
            <a:r>
              <a:rPr lang="de-DE" dirty="0"/>
              <a:t>Text</a:t>
            </a:r>
          </a:p>
          <a:p>
            <a:pPr lvl="2"/>
            <a:r>
              <a:rPr lang="de-DE" dirty="0"/>
              <a:t>Text</a:t>
            </a:r>
          </a:p>
        </p:txBody>
      </p:sp>
      <p:sp>
        <p:nvSpPr>
          <p:cNvPr id="2" name="Rechteck 1"/>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cxnSp>
        <p:nvCxnSpPr>
          <p:cNvPr id="11" name="Straight Connector 10">
            <a:extLst>
              <a:ext uri="{FF2B5EF4-FFF2-40B4-BE49-F238E27FC236}">
                <a16:creationId xmlns="" xmlns:a16="http://schemas.microsoft.com/office/drawing/2014/main" id="{DB5D5B2A-274B-495E-AB24-E49D7C7577F9}"/>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 xmlns:a16="http://schemas.microsoft.com/office/drawing/2014/main" id="{A57206A9-1B0F-40B4-9F85-CE65B155A882}"/>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fik 6" descr="schoenherr-logo-grey-CMYK.gif">
            <a:extLst>
              <a:ext uri="{FF2B5EF4-FFF2-40B4-BE49-F238E27FC236}">
                <a16:creationId xmlns="" xmlns:a16="http://schemas.microsoft.com/office/drawing/2014/main" id="{526D1A53-6152-4305-B336-614AD06BA8C9}"/>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
        <p:nvSpPr>
          <p:cNvPr id="14" name="Textfeld 5">
            <a:extLst>
              <a:ext uri="{FF2B5EF4-FFF2-40B4-BE49-F238E27FC236}">
                <a16:creationId xmlns="" xmlns:a16="http://schemas.microsoft.com/office/drawing/2014/main" id="{65146161-4A1B-4DAE-9650-7FFCFCD7E0B7}"/>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
        <p:nvSpPr>
          <p:cNvPr id="15" name="Titel 1">
            <a:extLst>
              <a:ext uri="{FF2B5EF4-FFF2-40B4-BE49-F238E27FC236}">
                <a16:creationId xmlns="" xmlns:a16="http://schemas.microsoft.com/office/drawing/2014/main" id="{FFD24B29-B48A-4460-BFCC-D8838220B86A}"/>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Tree>
    <p:extLst>
      <p:ext uri="{BB962C8B-B14F-4D97-AF65-F5344CB8AC3E}">
        <p14:creationId xmlns:p14="http://schemas.microsoft.com/office/powerpoint/2010/main" xmlns="" val="1518253234"/>
      </p:ext>
    </p:extLst>
  </p:cSld>
  <p:clrMapOvr>
    <a:masterClrMapping/>
  </p:clrMapOvr>
  <p:extLst>
    <p:ext uri="{DCECCB84-F9BA-43D5-87BE-67443E8EF086}">
      <p15:sldGuideLst xmlns="" xmlns:p15="http://schemas.microsoft.com/office/powerpoint/2012/main">
        <p15:guide id="1" orient="horz" pos="1117">
          <p15:clr>
            <a:srgbClr val="FBAE40"/>
          </p15:clr>
        </p15:guide>
        <p15:guide id="2" pos="295">
          <p15:clr>
            <a:srgbClr val="FBAE40"/>
          </p15:clr>
        </p15:guide>
        <p15:guide id="3" pos="5352">
          <p15:clr>
            <a:srgbClr val="FBAE40"/>
          </p15:clr>
        </p15:guide>
        <p15:guide id="4" pos="2789">
          <p15:clr>
            <a:srgbClr val="FBAE40"/>
          </p15:clr>
        </p15:guide>
        <p15:guide id="5" orient="horz" pos="3952">
          <p15:clr>
            <a:srgbClr val="FBAE40"/>
          </p15:clr>
        </p15:guide>
        <p15:guide id="6" orient="horz" pos="2523">
          <p15:clr>
            <a:srgbClr val="FBAE40"/>
          </p15:clr>
        </p15:guide>
        <p15:guide id="7" pos="226">
          <p15:clr>
            <a:srgbClr val="FBAE40"/>
          </p15:clr>
        </p15:guide>
        <p15:guide id="8" orient="horz" pos="84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subheadline">
    <p:spTree>
      <p:nvGrpSpPr>
        <p:cNvPr id="1" name=""/>
        <p:cNvGrpSpPr/>
        <p:nvPr/>
      </p:nvGrpSpPr>
      <p:grpSpPr>
        <a:xfrm>
          <a:off x="0" y="0"/>
          <a:ext cx="0" cy="0"/>
          <a:chOff x="0" y="0"/>
          <a:chExt cx="0" cy="0"/>
        </a:xfrm>
      </p:grpSpPr>
      <p:sp>
        <p:nvSpPr>
          <p:cNvPr id="3" name="Inhaltsplatzhalter 8">
            <a:extLst>
              <a:ext uri="{FF2B5EF4-FFF2-40B4-BE49-F238E27FC236}">
                <a16:creationId xmlns="" xmlns:a16="http://schemas.microsoft.com/office/drawing/2014/main" id="{F8F3D651-92DE-4A36-857A-861A93CCF064}"/>
              </a:ext>
            </a:extLst>
          </p:cNvPr>
          <p:cNvSpPr>
            <a:spLocks noGrp="1"/>
          </p:cNvSpPr>
          <p:nvPr>
            <p:ph sz="quarter" idx="13" hasCustomPrompt="1"/>
          </p:nvPr>
        </p:nvSpPr>
        <p:spPr>
          <a:xfrm>
            <a:off x="381002" y="1771200"/>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cxnSp>
        <p:nvCxnSpPr>
          <p:cNvPr id="4" name="Straight Connector 3">
            <a:extLst>
              <a:ext uri="{FF2B5EF4-FFF2-40B4-BE49-F238E27FC236}">
                <a16:creationId xmlns="" xmlns:a16="http://schemas.microsoft.com/office/drawing/2014/main" id="{4A6D7285-480D-45BC-AA34-BD89611AF081}"/>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5" name="Oval 4">
            <a:extLst>
              <a:ext uri="{FF2B5EF4-FFF2-40B4-BE49-F238E27FC236}">
                <a16:creationId xmlns="" xmlns:a16="http://schemas.microsoft.com/office/drawing/2014/main" id="{E89DD052-8286-4BA6-95B5-E680A2CB366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el 1">
            <a:extLst>
              <a:ext uri="{FF2B5EF4-FFF2-40B4-BE49-F238E27FC236}">
                <a16:creationId xmlns="" xmlns:a16="http://schemas.microsoft.com/office/drawing/2014/main" id="{18BDD87D-5D14-42E1-BD25-D364835B603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Inhaltsplatzhalter 8">
            <a:extLst>
              <a:ext uri="{FF2B5EF4-FFF2-40B4-BE49-F238E27FC236}">
                <a16:creationId xmlns="" xmlns:a16="http://schemas.microsoft.com/office/drawing/2014/main" id="{77BE07BB-E292-4561-8818-581208D9530A}"/>
              </a:ext>
            </a:extLst>
          </p:cNvPr>
          <p:cNvSpPr>
            <a:spLocks noGrp="1"/>
          </p:cNvSpPr>
          <p:nvPr>
            <p:ph sz="quarter" idx="14" hasCustomPrompt="1"/>
          </p:nvPr>
        </p:nvSpPr>
        <p:spPr>
          <a:xfrm>
            <a:off x="381001" y="3627709"/>
            <a:ext cx="8097370" cy="445527"/>
          </a:xfrm>
          <a:prstGeom prst="rect">
            <a:avLst/>
          </a:prstGeom>
        </p:spPr>
        <p:txBody>
          <a:bodyPr/>
          <a:lstStyle>
            <a:lvl1pPr marL="0" indent="0">
              <a:spcBef>
                <a:spcPts val="0"/>
              </a:spcBef>
              <a:spcAft>
                <a:spcPts val="1800"/>
              </a:spcAft>
              <a:buFont typeface="Arial" panose="020B0604020202020204" pitchFamily="34" charset="0"/>
              <a:buNone/>
              <a:defRPr sz="16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Subheadline</a:t>
            </a:r>
          </a:p>
        </p:txBody>
      </p:sp>
      <p:sp>
        <p:nvSpPr>
          <p:cNvPr id="11" name="Inhaltsplatzhalter 8">
            <a:extLst>
              <a:ext uri="{FF2B5EF4-FFF2-40B4-BE49-F238E27FC236}">
                <a16:creationId xmlns="" xmlns:a16="http://schemas.microsoft.com/office/drawing/2014/main" id="{2B2E481B-1E31-406B-9206-09A00BB0DB56}"/>
              </a:ext>
            </a:extLst>
          </p:cNvPr>
          <p:cNvSpPr>
            <a:spLocks noGrp="1"/>
          </p:cNvSpPr>
          <p:nvPr>
            <p:ph sz="quarter" idx="15" hasCustomPrompt="1"/>
          </p:nvPr>
        </p:nvSpPr>
        <p:spPr>
          <a:xfrm>
            <a:off x="381001" y="4176349"/>
            <a:ext cx="8097370" cy="1753396"/>
          </a:xfrm>
          <a:prstGeom prst="rect">
            <a:avLst/>
          </a:prstGeom>
        </p:spPr>
        <p:txBody>
          <a:bodyPr/>
          <a:lstStyle>
            <a:lvl1pPr marL="0" indent="0">
              <a:spcBef>
                <a:spcPts val="0"/>
              </a:spcBef>
              <a:spcAft>
                <a:spcPts val="1800"/>
              </a:spcAft>
              <a:buFont typeface="Arial" panose="020B0604020202020204" pitchFamily="34" charset="0"/>
              <a:buNone/>
              <a:defRPr sz="1000">
                <a:solidFill>
                  <a:schemeClr val="tx1"/>
                </a:solidFill>
                <a:latin typeface="Century Gothic" panose="020B0502020202020204" pitchFamily="34" charset="0"/>
              </a:defRPr>
            </a:lvl1pPr>
            <a:lvl2pPr marL="457200" indent="0">
              <a:spcBef>
                <a:spcPts val="0"/>
              </a:spcBef>
              <a:spcAft>
                <a:spcPts val="1800"/>
              </a:spcAft>
              <a:buFont typeface="Century Gothic" pitchFamily="34" charset="0"/>
              <a:buNone/>
              <a:defRPr sz="1600">
                <a:solidFill>
                  <a:schemeClr val="tx1"/>
                </a:solidFill>
                <a:latin typeface="Century Gothic" panose="020B0502020202020204" pitchFamily="34" charset="0"/>
              </a:defRPr>
            </a:lvl2pPr>
            <a:lvl3pPr marL="914400" indent="0">
              <a:spcBef>
                <a:spcPts val="0"/>
              </a:spcBef>
              <a:spcAft>
                <a:spcPts val="1800"/>
              </a:spcAft>
              <a:buNone/>
              <a:defRPr sz="1600">
                <a:solidFill>
                  <a:schemeClr val="tx1"/>
                </a:solidFill>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lvl="0"/>
            <a:r>
              <a:rPr lang="de-DE" dirty="0"/>
              <a:t>Text</a:t>
            </a:r>
          </a:p>
        </p:txBody>
      </p:sp>
      <p:sp>
        <p:nvSpPr>
          <p:cNvPr id="12" name="Rechteck 1">
            <a:extLst>
              <a:ext uri="{FF2B5EF4-FFF2-40B4-BE49-F238E27FC236}">
                <a16:creationId xmlns="" xmlns:a16="http://schemas.microsoft.com/office/drawing/2014/main" id="{CEB0C034-A1D1-42F0-A5B2-1FE12238ED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descr="schoenherr-logo-grey-CMYK.gif">
            <a:extLst>
              <a:ext uri="{FF2B5EF4-FFF2-40B4-BE49-F238E27FC236}">
                <a16:creationId xmlns="" xmlns:a16="http://schemas.microsoft.com/office/drawing/2014/main" id="{187E297B-EDA1-4AAB-9007-E240D4E24495}"/>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
        <p:nvSpPr>
          <p:cNvPr id="14" name="Textfeld 5">
            <a:extLst>
              <a:ext uri="{FF2B5EF4-FFF2-40B4-BE49-F238E27FC236}">
                <a16:creationId xmlns="" xmlns:a16="http://schemas.microsoft.com/office/drawing/2014/main" id="{D0DAEC50-BA8B-4C19-B6D0-B568AA2EC19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Tree>
    <p:extLst>
      <p:ext uri="{BB962C8B-B14F-4D97-AF65-F5344CB8AC3E}">
        <p14:creationId xmlns:p14="http://schemas.microsoft.com/office/powerpoint/2010/main" xmlns="" val="56291583"/>
      </p:ext>
    </p:extLst>
  </p:cSld>
  <p:clrMapOvr>
    <a:masterClrMapping/>
  </p:clrMapOvr>
  <p:extLst>
    <p:ext uri="{DCECCB84-F9BA-43D5-87BE-67443E8EF086}">
      <p15:sldGuideLst xmlns="" xmlns:p15="http://schemas.microsoft.com/office/powerpoint/2012/main">
        <p15:guide id="1" pos="226">
          <p15:clr>
            <a:srgbClr val="FBAE40"/>
          </p15:clr>
        </p15:guide>
        <p15:guide id="2" pos="295">
          <p15:clr>
            <a:srgbClr val="FBAE40"/>
          </p15:clr>
        </p15:guide>
        <p15:guide id="3" pos="2789">
          <p15:clr>
            <a:srgbClr val="FBAE40"/>
          </p15:clr>
        </p15:guide>
        <p15:guide id="4" pos="5352">
          <p15:clr>
            <a:srgbClr val="FBAE40"/>
          </p15:clr>
        </p15:guide>
        <p15:guide id="5" orient="horz" pos="2432">
          <p15:clr>
            <a:srgbClr val="FBAE40"/>
          </p15:clr>
        </p15:guide>
        <p15:guide id="6" orient="horz" pos="1117">
          <p15:clr>
            <a:srgbClr val="FBAE40"/>
          </p15:clr>
        </p15:guide>
        <p15:guide id="7" orient="horz" pos="2228">
          <p15:clr>
            <a:srgbClr val="FBAE40"/>
          </p15:clr>
        </p15:guide>
        <p15:guide id="8" orient="horz" pos="2636">
          <p15:clr>
            <a:srgbClr val="FBAE40"/>
          </p15:clr>
        </p15:guide>
        <p15:guide id="9" orient="horz" pos="372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two columns">
    <p:spTree>
      <p:nvGrpSpPr>
        <p:cNvPr id="1" name=""/>
        <p:cNvGrpSpPr/>
        <p:nvPr/>
      </p:nvGrpSpPr>
      <p:grpSpPr>
        <a:xfrm>
          <a:off x="0" y="0"/>
          <a:ext cx="0" cy="0"/>
          <a:chOff x="0" y="0"/>
          <a:chExt cx="0" cy="0"/>
        </a:xfrm>
      </p:grpSpPr>
      <p:sp>
        <p:nvSpPr>
          <p:cNvPr id="12" name="Inhaltsplatzhalter 8">
            <a:extLst>
              <a:ext uri="{FF2B5EF4-FFF2-40B4-BE49-F238E27FC236}">
                <a16:creationId xmlns="" xmlns:a16="http://schemas.microsoft.com/office/drawing/2014/main" id="{FF17EC8E-5869-4FF6-AAF1-405E4FF04D38}"/>
              </a:ext>
            </a:extLst>
          </p:cNvPr>
          <p:cNvSpPr>
            <a:spLocks noGrp="1"/>
          </p:cNvSpPr>
          <p:nvPr>
            <p:ph sz="quarter" idx="13" hasCustomPrompt="1"/>
          </p:nvPr>
        </p:nvSpPr>
        <p:spPr>
          <a:xfrm>
            <a:off x="381001" y="1771200"/>
            <a:ext cx="3850177"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6" name="Straight Connector 15">
            <a:extLst>
              <a:ext uri="{FF2B5EF4-FFF2-40B4-BE49-F238E27FC236}">
                <a16:creationId xmlns="" xmlns:a16="http://schemas.microsoft.com/office/drawing/2014/main" id="{3423E162-8917-4076-BF3C-0A8A71856BB8}"/>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 xmlns:a16="http://schemas.microsoft.com/office/drawing/2014/main" id="{A55DAAB4-184B-41BF-BF27-E73C4EF63AD0}"/>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nhaltsplatzhalter 8">
            <a:extLst>
              <a:ext uri="{FF2B5EF4-FFF2-40B4-BE49-F238E27FC236}">
                <a16:creationId xmlns="" xmlns:a16="http://schemas.microsoft.com/office/drawing/2014/main" id="{99465587-D07B-4B9A-A85F-728D90FEFB73}"/>
              </a:ext>
            </a:extLst>
          </p:cNvPr>
          <p:cNvSpPr>
            <a:spLocks noGrp="1"/>
          </p:cNvSpPr>
          <p:nvPr>
            <p:ph sz="quarter" idx="14" hasCustomPrompt="1"/>
          </p:nvPr>
        </p:nvSpPr>
        <p:spPr>
          <a:xfrm>
            <a:off x="4717840" y="1771200"/>
            <a:ext cx="3760531"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a:buFont typeface="Arial" panose="020B0604020202020204" pitchFamily="34" charset="0"/>
              <a:buChar char="•"/>
              <a:defRPr lang="de-DE" sz="16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22" name="Titel 1">
            <a:extLst>
              <a:ext uri="{FF2B5EF4-FFF2-40B4-BE49-F238E27FC236}">
                <a16:creationId xmlns="" xmlns:a16="http://schemas.microsoft.com/office/drawing/2014/main" id="{85CDEC74-847B-475D-A8B4-FAE2436C3613}"/>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23" name="Rechteck 1">
            <a:extLst>
              <a:ext uri="{FF2B5EF4-FFF2-40B4-BE49-F238E27FC236}">
                <a16:creationId xmlns="" xmlns:a16="http://schemas.microsoft.com/office/drawing/2014/main" id="{CD812A8C-6671-4911-9BF4-FDE0BC38444A}"/>
              </a:ext>
            </a:extLst>
          </p:cNvPr>
          <p:cNvSpPr/>
          <p:nvPr userDrawn="1"/>
        </p:nvSpPr>
        <p:spPr>
          <a:xfrm>
            <a:off x="8574546" y="874700"/>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sp>
        <p:nvSpPr>
          <p:cNvPr id="11" name="Rechteck 1">
            <a:extLst>
              <a:ext uri="{FF2B5EF4-FFF2-40B4-BE49-F238E27FC236}">
                <a16:creationId xmlns="" xmlns:a16="http://schemas.microsoft.com/office/drawing/2014/main" id="{E3396553-5C8C-47B4-84C1-E3A71A90332D}"/>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3" name="Grafik 6" descr="schoenherr-logo-grey-CMYK.gif">
            <a:extLst>
              <a:ext uri="{FF2B5EF4-FFF2-40B4-BE49-F238E27FC236}">
                <a16:creationId xmlns="" xmlns:a16="http://schemas.microsoft.com/office/drawing/2014/main" id="{E9A5AA68-AE8E-446C-86CB-FE01CE2D7572}"/>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
        <p:nvSpPr>
          <p:cNvPr id="14" name="Textfeld 5">
            <a:extLst>
              <a:ext uri="{FF2B5EF4-FFF2-40B4-BE49-F238E27FC236}">
                <a16:creationId xmlns="" xmlns:a16="http://schemas.microsoft.com/office/drawing/2014/main" id="{8264223A-3E7F-4C30-AFCA-605BB80D94E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Tree>
    <p:extLst>
      <p:ext uri="{BB962C8B-B14F-4D97-AF65-F5344CB8AC3E}">
        <p14:creationId xmlns:p14="http://schemas.microsoft.com/office/powerpoint/2010/main" xmlns="" val="3029410602"/>
      </p:ext>
    </p:extLst>
  </p:cSld>
  <p:clrMapOvr>
    <a:masterClrMapping/>
  </p:clrMapOvr>
  <p:extLst>
    <p:ext uri="{DCECCB84-F9BA-43D5-87BE-67443E8EF086}">
      <p15:sldGuideLst xmlns="" xmlns:p15="http://schemas.microsoft.com/office/powerpoint/2012/main">
        <p15:guide id="1" pos="226">
          <p15:clr>
            <a:srgbClr val="FBAE40"/>
          </p15:clr>
        </p15:guide>
        <p15:guide id="2" pos="295">
          <p15:clr>
            <a:srgbClr val="FBAE40"/>
          </p15:clr>
        </p15:guide>
        <p15:guide id="3" orient="horz" pos="2523">
          <p15:clr>
            <a:srgbClr val="FBAE40"/>
          </p15:clr>
        </p15:guide>
        <p15:guide id="4" orient="horz" pos="1117">
          <p15:clr>
            <a:srgbClr val="FBAE40"/>
          </p15:clr>
        </p15:guide>
        <p15:guide id="5" orient="horz" pos="3974">
          <p15:clr>
            <a:srgbClr val="FBAE40"/>
          </p15:clr>
        </p15:guide>
        <p15:guide id="6" pos="5352">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V template">
    <p:spTree>
      <p:nvGrpSpPr>
        <p:cNvPr id="1" name=""/>
        <p:cNvGrpSpPr/>
        <p:nvPr/>
      </p:nvGrpSpPr>
      <p:grpSpPr>
        <a:xfrm>
          <a:off x="0" y="0"/>
          <a:ext cx="0" cy="0"/>
          <a:chOff x="0" y="0"/>
          <a:chExt cx="0" cy="0"/>
        </a:xfrm>
      </p:grpSpPr>
      <p:sp>
        <p:nvSpPr>
          <p:cNvPr id="12" name="Inhaltsplatzhalter 8">
            <a:extLst>
              <a:ext uri="{FF2B5EF4-FFF2-40B4-BE49-F238E27FC236}">
                <a16:creationId xmlns="" xmlns:a16="http://schemas.microsoft.com/office/drawing/2014/main" id="{FF17EC8E-5869-4FF6-AAF1-405E4FF04D38}"/>
              </a:ext>
            </a:extLst>
          </p:cNvPr>
          <p:cNvSpPr>
            <a:spLocks noGrp="1"/>
          </p:cNvSpPr>
          <p:nvPr>
            <p:ph sz="quarter" idx="13" hasCustomPrompt="1"/>
          </p:nvPr>
        </p:nvSpPr>
        <p:spPr>
          <a:xfrm>
            <a:off x="381001" y="1771200"/>
            <a:ext cx="5304904" cy="4539600"/>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0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cxnSp>
        <p:nvCxnSpPr>
          <p:cNvPr id="14" name="Straight Connector 13">
            <a:extLst>
              <a:ext uri="{FF2B5EF4-FFF2-40B4-BE49-F238E27FC236}">
                <a16:creationId xmlns="" xmlns:a16="http://schemas.microsoft.com/office/drawing/2014/main" id="{2B888FCC-7D28-47BF-B729-A825F7414A86}"/>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 xmlns:a16="http://schemas.microsoft.com/office/drawing/2014/main" id="{99AD25EA-72F2-498B-9457-2AE739495C41}"/>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 xmlns:a16="http://schemas.microsoft.com/office/drawing/2014/main" id="{2A417607-ABBB-472C-9FDE-4E6381969C29}"/>
              </a:ext>
            </a:extLst>
          </p:cNvPr>
          <p:cNvSpPr>
            <a:spLocks noGrp="1"/>
          </p:cNvSpPr>
          <p:nvPr>
            <p:ph type="body" sz="quarter" idx="14" hasCustomPrompt="1"/>
          </p:nvPr>
        </p:nvSpPr>
        <p:spPr>
          <a:xfrm>
            <a:off x="6201989" y="1771200"/>
            <a:ext cx="1446212" cy="830263"/>
          </a:xfrm>
          <a:prstGeom prst="rect">
            <a:avLst/>
          </a:prstGeom>
        </p:spPr>
        <p:txBody>
          <a:bodyPr/>
          <a:lstStyle>
            <a:lvl1pPr marL="0" indent="0">
              <a:buNone/>
              <a:defRPr sz="900">
                <a:solidFill>
                  <a:schemeClr val="tx1"/>
                </a:solidFill>
                <a:latin typeface="+mj-lt"/>
              </a:defRPr>
            </a:lvl1pPr>
          </a:lstStyle>
          <a:p>
            <a:pPr lvl="0"/>
            <a:r>
              <a:rPr lang="en-US" dirty="0"/>
              <a:t>Name</a:t>
            </a:r>
          </a:p>
          <a:p>
            <a:pPr lvl="0"/>
            <a:r>
              <a:rPr lang="en-US" dirty="0"/>
              <a:t>Position</a:t>
            </a:r>
          </a:p>
          <a:p>
            <a:pPr lvl="0"/>
            <a:endParaRPr lang="en-US" dirty="0"/>
          </a:p>
          <a:p>
            <a:pPr lvl="0"/>
            <a:r>
              <a:rPr lang="en-US" dirty="0"/>
              <a:t>T:</a:t>
            </a:r>
          </a:p>
          <a:p>
            <a:pPr lvl="0"/>
            <a:r>
              <a:rPr lang="en-US" dirty="0"/>
              <a:t>E:</a:t>
            </a:r>
            <a:endParaRPr lang="de-AT" dirty="0"/>
          </a:p>
        </p:txBody>
      </p:sp>
      <p:sp>
        <p:nvSpPr>
          <p:cNvPr id="16" name="Picture Placeholder 15">
            <a:extLst>
              <a:ext uri="{FF2B5EF4-FFF2-40B4-BE49-F238E27FC236}">
                <a16:creationId xmlns="" xmlns:a16="http://schemas.microsoft.com/office/drawing/2014/main" id="{24765B4D-19D5-4ED1-8F1C-3591B8D96BEB}"/>
              </a:ext>
            </a:extLst>
          </p:cNvPr>
          <p:cNvSpPr>
            <a:spLocks noGrp="1"/>
          </p:cNvSpPr>
          <p:nvPr>
            <p:ph type="pic" sz="quarter" idx="15" hasCustomPrompt="1"/>
          </p:nvPr>
        </p:nvSpPr>
        <p:spPr>
          <a:xfrm>
            <a:off x="7648576" y="1771650"/>
            <a:ext cx="829796" cy="1112866"/>
          </a:xfrm>
          <a:prstGeom prst="rect">
            <a:avLst/>
          </a:prstGeom>
        </p:spPr>
        <p:txBody>
          <a:bodyPr/>
          <a:lstStyle>
            <a:lvl1pPr marL="0" indent="0">
              <a:buNone/>
              <a:defRPr sz="900">
                <a:solidFill>
                  <a:schemeClr val="tx1"/>
                </a:solidFill>
                <a:latin typeface="+mj-lt"/>
              </a:defRPr>
            </a:lvl1pPr>
          </a:lstStyle>
          <a:p>
            <a:r>
              <a:rPr lang="de-DE" dirty="0" err="1"/>
              <a:t>Photo</a:t>
            </a:r>
            <a:endParaRPr lang="de-AT" dirty="0"/>
          </a:p>
        </p:txBody>
      </p:sp>
      <p:pic>
        <p:nvPicPr>
          <p:cNvPr id="17" name="Picture 2" descr="C:\Users\Gajic\Desktop\quoatation_signs_lindingerv2.png">
            <a:extLst>
              <a:ext uri="{FF2B5EF4-FFF2-40B4-BE49-F238E27FC236}">
                <a16:creationId xmlns="" xmlns:a16="http://schemas.microsoft.com/office/drawing/2014/main" id="{C89FC3CE-CD17-42EB-B710-043C5931F63D}"/>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r="89591" b="80326"/>
          <a:stretch/>
        </p:blipFill>
        <p:spPr bwMode="auto">
          <a:xfrm>
            <a:off x="6295852" y="3336871"/>
            <a:ext cx="206287" cy="333375"/>
          </a:xfrm>
          <a:prstGeom prst="rect">
            <a:avLst/>
          </a:prstGeom>
          <a:noFill/>
          <a:extLst>
            <a:ext uri="{909E8E84-426E-40DD-AFC4-6F175D3DCCD1}">
              <a14:hiddenFill xmlns:a14="http://schemas.microsoft.com/office/drawing/2010/main" xmlns="">
                <a:solidFill>
                  <a:srgbClr val="FFFFFF"/>
                </a:solidFill>
              </a14:hiddenFill>
            </a:ext>
          </a:extLst>
        </p:spPr>
      </p:pic>
      <p:sp>
        <p:nvSpPr>
          <p:cNvPr id="20" name="Text Placeholder 19">
            <a:extLst>
              <a:ext uri="{FF2B5EF4-FFF2-40B4-BE49-F238E27FC236}">
                <a16:creationId xmlns="" xmlns:a16="http://schemas.microsoft.com/office/drawing/2014/main" id="{9BE5BFFD-2B35-4142-95AC-6F56F3C5EA8B}"/>
              </a:ext>
            </a:extLst>
          </p:cNvPr>
          <p:cNvSpPr>
            <a:spLocks noGrp="1"/>
          </p:cNvSpPr>
          <p:nvPr>
            <p:ph type="body" sz="quarter" idx="16" hasCustomPrompt="1"/>
          </p:nvPr>
        </p:nvSpPr>
        <p:spPr>
          <a:xfrm>
            <a:off x="6201989" y="3783013"/>
            <a:ext cx="227685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24" name="Titel 1">
            <a:extLst>
              <a:ext uri="{FF2B5EF4-FFF2-40B4-BE49-F238E27FC236}">
                <a16:creationId xmlns="" xmlns:a16="http://schemas.microsoft.com/office/drawing/2014/main" id="{E23CB42D-B6C3-4916-96FE-DC5E028432EB}"/>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 xmlns:a16="http://schemas.microsoft.com/office/drawing/2014/main" id="{B2253462-1EE6-4E77-9BC3-337D9962B3BB}"/>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descr="schoenherr-logo-grey-CMYK.gif">
            <a:extLst>
              <a:ext uri="{FF2B5EF4-FFF2-40B4-BE49-F238E27FC236}">
                <a16:creationId xmlns="" xmlns:a16="http://schemas.microsoft.com/office/drawing/2014/main" id="{94A196B3-0589-48E8-8B71-A5F240FC4666}"/>
              </a:ext>
            </a:extLst>
          </p:cNvPr>
          <p:cNvPicPr>
            <a:picLocks noChangeAspect="1"/>
          </p:cNvPicPr>
          <p:nvPr userDrawn="1"/>
        </p:nvPicPr>
        <p:blipFill>
          <a:blip r:embed="rId3" cstate="print"/>
          <a:stretch>
            <a:fillRect/>
          </a:stretch>
        </p:blipFill>
        <p:spPr>
          <a:xfrm>
            <a:off x="3875021" y="6345614"/>
            <a:ext cx="1332000" cy="190516"/>
          </a:xfrm>
          <a:prstGeom prst="rect">
            <a:avLst/>
          </a:prstGeom>
        </p:spPr>
      </p:pic>
      <p:sp>
        <p:nvSpPr>
          <p:cNvPr id="19" name="Textfeld 5">
            <a:extLst>
              <a:ext uri="{FF2B5EF4-FFF2-40B4-BE49-F238E27FC236}">
                <a16:creationId xmlns="" xmlns:a16="http://schemas.microsoft.com/office/drawing/2014/main" id="{BF26F696-C633-446C-923B-FAB1428C1415}"/>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Tree>
    <p:extLst>
      <p:ext uri="{BB962C8B-B14F-4D97-AF65-F5344CB8AC3E}">
        <p14:creationId xmlns:p14="http://schemas.microsoft.com/office/powerpoint/2010/main" xmlns="" val="159597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ffice">
    <p:spTree>
      <p:nvGrpSpPr>
        <p:cNvPr id="1" name=""/>
        <p:cNvGrpSpPr/>
        <p:nvPr/>
      </p:nvGrpSpPr>
      <p:grpSpPr>
        <a:xfrm>
          <a:off x="0" y="0"/>
          <a:ext cx="0" cy="0"/>
          <a:chOff x="0" y="0"/>
          <a:chExt cx="0" cy="0"/>
        </a:xfrm>
      </p:grpSpPr>
      <p:cxnSp>
        <p:nvCxnSpPr>
          <p:cNvPr id="5" name="Straight Connector 4">
            <a:extLst>
              <a:ext uri="{FF2B5EF4-FFF2-40B4-BE49-F238E27FC236}">
                <a16:creationId xmlns="" xmlns:a16="http://schemas.microsoft.com/office/drawing/2014/main" id="{9C5AF923-1AFD-4D60-AAF6-F185B4DB4433}"/>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 xmlns:a16="http://schemas.microsoft.com/office/drawing/2014/main" id="{912E524E-BB58-41C8-9959-76C9AAC187BD}"/>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2" descr="C:\Users\Gajic\Desktop\quoatation_signs_lindingerv2.png">
            <a:extLst>
              <a:ext uri="{FF2B5EF4-FFF2-40B4-BE49-F238E27FC236}">
                <a16:creationId xmlns="" xmlns:a16="http://schemas.microsoft.com/office/drawing/2014/main" id="{388518F0-45A8-4024-9DAD-1EE27F3AA6F8}"/>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xmlns="" val="0"/>
              </a:ext>
            </a:extLst>
          </a:blip>
          <a:srcRect r="89591" b="80326"/>
          <a:stretch/>
        </p:blipFill>
        <p:spPr bwMode="auto">
          <a:xfrm>
            <a:off x="470474" y="3888454"/>
            <a:ext cx="206287" cy="333375"/>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Placeholder 19">
            <a:extLst>
              <a:ext uri="{FF2B5EF4-FFF2-40B4-BE49-F238E27FC236}">
                <a16:creationId xmlns="" xmlns:a16="http://schemas.microsoft.com/office/drawing/2014/main" id="{170C88D6-3616-4804-994B-A520603C9990}"/>
              </a:ext>
            </a:extLst>
          </p:cNvPr>
          <p:cNvSpPr>
            <a:spLocks noGrp="1"/>
          </p:cNvSpPr>
          <p:nvPr>
            <p:ph type="body" sz="quarter" idx="16" hasCustomPrompt="1"/>
          </p:nvPr>
        </p:nvSpPr>
        <p:spPr>
          <a:xfrm>
            <a:off x="381001" y="4334596"/>
            <a:ext cx="2291510" cy="838200"/>
          </a:xfrm>
          <a:prstGeom prst="rect">
            <a:avLst/>
          </a:prstGeom>
        </p:spPr>
        <p:txBody>
          <a:bodyPr/>
          <a:lstStyle>
            <a:lvl1pPr marL="0" indent="0">
              <a:buNone/>
              <a:defRPr sz="1200" i="1">
                <a:solidFill>
                  <a:schemeClr val="tx1"/>
                </a:solidFill>
                <a:latin typeface="+mj-lt"/>
              </a:defRPr>
            </a:lvl1pPr>
            <a:lvl2pPr marL="457200" indent="0">
              <a:buNone/>
              <a:defRPr sz="1200">
                <a:latin typeface="+mj-lt"/>
              </a:defRPr>
            </a:lvl2pPr>
            <a:lvl3pPr marL="914400" indent="0">
              <a:buNone/>
              <a:defRPr sz="1200">
                <a:latin typeface="+mj-lt"/>
              </a:defRPr>
            </a:lvl3pPr>
            <a:lvl4pPr marL="1371600" indent="0">
              <a:buNone/>
              <a:defRPr sz="1200">
                <a:latin typeface="+mj-lt"/>
              </a:defRPr>
            </a:lvl4pPr>
            <a:lvl5pPr marL="1828800" indent="0">
              <a:buNone/>
              <a:defRPr sz="1200">
                <a:latin typeface="+mj-lt"/>
              </a:defRPr>
            </a:lvl5pPr>
          </a:lstStyle>
          <a:p>
            <a:pPr lvl="0"/>
            <a:r>
              <a:rPr lang="en-US" dirty="0"/>
              <a:t>Quote</a:t>
            </a:r>
            <a:endParaRPr lang="de-AT" dirty="0"/>
          </a:p>
        </p:txBody>
      </p:sp>
      <p:sp>
        <p:nvSpPr>
          <p:cNvPr id="14" name="Picture Placeholder 13">
            <a:extLst>
              <a:ext uri="{FF2B5EF4-FFF2-40B4-BE49-F238E27FC236}">
                <a16:creationId xmlns="" xmlns:a16="http://schemas.microsoft.com/office/drawing/2014/main" id="{C8924C5F-9D33-4652-870B-84F78EC94F38}"/>
              </a:ext>
            </a:extLst>
          </p:cNvPr>
          <p:cNvSpPr>
            <a:spLocks noGrp="1"/>
          </p:cNvSpPr>
          <p:nvPr>
            <p:ph type="pic" sz="quarter" idx="17" hasCustomPrompt="1"/>
          </p:nvPr>
        </p:nvSpPr>
        <p:spPr>
          <a:xfrm>
            <a:off x="3598863" y="2186998"/>
            <a:ext cx="5545137" cy="4089400"/>
          </a:xfrm>
          <a:prstGeom prst="rect">
            <a:avLst/>
          </a:prstGeom>
        </p:spPr>
        <p:txBody>
          <a:bodyPr/>
          <a:lstStyle>
            <a:lvl1pPr marL="0" indent="0">
              <a:buNone/>
              <a:defRPr>
                <a:solidFill>
                  <a:schemeClr val="tx1"/>
                </a:solidFill>
                <a:latin typeface="+mj-lt"/>
              </a:defRPr>
            </a:lvl1pPr>
          </a:lstStyle>
          <a:p>
            <a:r>
              <a:rPr lang="de-DE" dirty="0" err="1"/>
              <a:t>map</a:t>
            </a:r>
            <a:endParaRPr lang="de-AT" dirty="0"/>
          </a:p>
        </p:txBody>
      </p:sp>
      <p:sp>
        <p:nvSpPr>
          <p:cNvPr id="7" name="Inhaltsplatzhalter 8">
            <a:extLst>
              <a:ext uri="{FF2B5EF4-FFF2-40B4-BE49-F238E27FC236}">
                <a16:creationId xmlns="" xmlns:a16="http://schemas.microsoft.com/office/drawing/2014/main" id="{4B136844-3DC0-49BB-942F-827E62721656}"/>
              </a:ext>
            </a:extLst>
          </p:cNvPr>
          <p:cNvSpPr>
            <a:spLocks noGrp="1"/>
          </p:cNvSpPr>
          <p:nvPr>
            <p:ph sz="quarter" idx="13" hasCustomPrompt="1"/>
          </p:nvPr>
        </p:nvSpPr>
        <p:spPr>
          <a:xfrm>
            <a:off x="381001" y="1771200"/>
            <a:ext cx="5304904" cy="1853149"/>
          </a:xfrm>
          <a:prstGeom prst="rect">
            <a:avLst/>
          </a:prstGeom>
        </p:spPr>
        <p:txBody>
          <a:bodyPr/>
          <a:lstStyle>
            <a:lvl1pPr marL="342900" indent="-342900">
              <a:spcBef>
                <a:spcPts val="0"/>
              </a:spcBef>
              <a:spcAft>
                <a:spcPts val="1800"/>
              </a:spcAft>
              <a:buFont typeface="+mj-lt"/>
              <a:buAutoNum type="arabicPeriod"/>
              <a:defRPr sz="1600">
                <a:solidFill>
                  <a:schemeClr val="tx1">
                    <a:lumMod val="50000"/>
                  </a:schemeClr>
                </a:solidFill>
                <a:latin typeface="Century Gothic" panose="020B0502020202020204" pitchFamily="34" charset="0"/>
              </a:defRPr>
            </a:lvl1pPr>
            <a:lvl2pPr marL="0" indent="0">
              <a:buFont typeface="Arial" panose="020B0604020202020204" pitchFamily="34" charset="0"/>
              <a:buNone/>
              <a:defRPr lang="de-DE" sz="1200" kern="1200" baseline="0" dirty="0" smtClean="0">
                <a:solidFill>
                  <a:schemeClr val="tx1"/>
                </a:solidFill>
                <a:latin typeface="Century Gothic" pitchFamily="34" charset="0"/>
                <a:ea typeface="+mn-ea"/>
                <a:cs typeface="+mn-cs"/>
              </a:defRPr>
            </a:lvl2pPr>
            <a:lvl3pPr>
              <a:defRPr sz="1400">
                <a:latin typeface="Century Gothic" panose="020B0502020202020204" pitchFamily="34" charset="0"/>
              </a:defRPr>
            </a:lvl3pPr>
            <a:lvl4pPr>
              <a:defRPr sz="1400">
                <a:latin typeface="Century Gothic" panose="020B0502020202020204" pitchFamily="34" charset="0"/>
              </a:defRPr>
            </a:lvl4pPr>
            <a:lvl5pPr>
              <a:defRPr sz="1400">
                <a:latin typeface="Century Gothic" panose="020B0502020202020204" pitchFamily="34" charset="0"/>
              </a:defRPr>
            </a:lvl5pPr>
          </a:lstStyle>
          <a:p>
            <a:pPr marL="342900" lvl="1" indent="-342900" algn="l" defTabSz="914400" rtl="0" eaLnBrk="1" latinLnBrk="0" hangingPunct="1">
              <a:spcBef>
                <a:spcPts val="0"/>
              </a:spcBef>
              <a:spcAft>
                <a:spcPts val="1800"/>
              </a:spcAft>
              <a:buClr>
                <a:srgbClr val="E20078"/>
              </a:buClr>
              <a:defRPr/>
            </a:pPr>
            <a:r>
              <a:rPr lang="de-DE" dirty="0"/>
              <a:t>Text</a:t>
            </a:r>
          </a:p>
        </p:txBody>
      </p:sp>
      <p:sp>
        <p:nvSpPr>
          <p:cNvPr id="17" name="Titel 1">
            <a:extLst>
              <a:ext uri="{FF2B5EF4-FFF2-40B4-BE49-F238E27FC236}">
                <a16:creationId xmlns="" xmlns:a16="http://schemas.microsoft.com/office/drawing/2014/main" id="{FD625A1F-0652-4937-99F2-11E8E7DA79B7}"/>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13" name="Rechteck 1">
            <a:extLst>
              <a:ext uri="{FF2B5EF4-FFF2-40B4-BE49-F238E27FC236}">
                <a16:creationId xmlns="" xmlns:a16="http://schemas.microsoft.com/office/drawing/2014/main" id="{75B47967-0875-43DB-ADDE-BF68CA3A5FC8}"/>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8" name="Grafik 6" descr="schoenherr-logo-grey-CMYK.gif">
            <a:extLst>
              <a:ext uri="{FF2B5EF4-FFF2-40B4-BE49-F238E27FC236}">
                <a16:creationId xmlns="" xmlns:a16="http://schemas.microsoft.com/office/drawing/2014/main" id="{5B650C86-9FC6-426A-9040-E77BDF134D6F}"/>
              </a:ext>
            </a:extLst>
          </p:cNvPr>
          <p:cNvPicPr>
            <a:picLocks noChangeAspect="1"/>
          </p:cNvPicPr>
          <p:nvPr userDrawn="1"/>
        </p:nvPicPr>
        <p:blipFill>
          <a:blip r:embed="rId3" cstate="print"/>
          <a:stretch>
            <a:fillRect/>
          </a:stretch>
        </p:blipFill>
        <p:spPr>
          <a:xfrm>
            <a:off x="3875021" y="6345614"/>
            <a:ext cx="1332000" cy="190516"/>
          </a:xfrm>
          <a:prstGeom prst="rect">
            <a:avLst/>
          </a:prstGeom>
        </p:spPr>
      </p:pic>
      <p:sp>
        <p:nvSpPr>
          <p:cNvPr id="19" name="Textfeld 5">
            <a:extLst>
              <a:ext uri="{FF2B5EF4-FFF2-40B4-BE49-F238E27FC236}">
                <a16:creationId xmlns="" xmlns:a16="http://schemas.microsoft.com/office/drawing/2014/main" id="{9DA34BCE-D5E6-4CFC-9DB7-6507963610B0}"/>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Tree>
    <p:extLst>
      <p:ext uri="{BB962C8B-B14F-4D97-AF65-F5344CB8AC3E}">
        <p14:creationId xmlns:p14="http://schemas.microsoft.com/office/powerpoint/2010/main" xmlns="" val="32672352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2" name="Inhaltsplatzhalter 21"/>
          <p:cNvSpPr>
            <a:spLocks noGrp="1"/>
          </p:cNvSpPr>
          <p:nvPr>
            <p:ph sz="quarter" idx="16" hasCustomPrompt="1"/>
          </p:nvPr>
        </p:nvSpPr>
        <p:spPr>
          <a:xfrm>
            <a:off x="1836000" y="1771200"/>
            <a:ext cx="6642371" cy="4413469"/>
          </a:xfrm>
          <a:prstGeom prst="rect">
            <a:avLst/>
          </a:prstGeom>
        </p:spPr>
        <p:txBody>
          <a:bodyPr/>
          <a:lstStyle>
            <a:lvl1pPr marL="0" indent="0">
              <a:buNone/>
              <a:defRPr sz="1600">
                <a:solidFill>
                  <a:schemeClr val="tx1"/>
                </a:solidFill>
                <a:latin typeface="Century Gothic" panose="020B0502020202020204" pitchFamily="34" charset="0"/>
              </a:defRPr>
            </a:lvl1pPr>
          </a:lstStyle>
          <a:p>
            <a:pPr lvl="0"/>
            <a:r>
              <a:rPr lang="de-DE" dirty="0" err="1"/>
              <a:t>contact</a:t>
            </a:r>
            <a:r>
              <a:rPr lang="de-DE" dirty="0"/>
              <a:t> </a:t>
            </a:r>
            <a:r>
              <a:rPr lang="de-DE" dirty="0" err="1"/>
              <a:t>data</a:t>
            </a:r>
            <a:endParaRPr lang="de-DE" dirty="0"/>
          </a:p>
        </p:txBody>
      </p:sp>
      <p:sp>
        <p:nvSpPr>
          <p:cNvPr id="5" name="Bildplatzhalter 4"/>
          <p:cNvSpPr>
            <a:spLocks noGrp="1"/>
          </p:cNvSpPr>
          <p:nvPr>
            <p:ph type="pic" sz="quarter" idx="17" hasCustomPrompt="1"/>
          </p:nvPr>
        </p:nvSpPr>
        <p:spPr>
          <a:xfrm>
            <a:off x="0" y="1411200"/>
            <a:ext cx="1835696" cy="5446800"/>
          </a:xfrm>
          <a:prstGeom prst="rect">
            <a:avLst/>
          </a:prstGeom>
        </p:spPr>
        <p:txBody>
          <a:bodyPr/>
          <a:lstStyle>
            <a:lvl1pPr marL="0" indent="0">
              <a:buNone/>
              <a:defRPr sz="1600" baseline="0">
                <a:solidFill>
                  <a:schemeClr val="tx1"/>
                </a:solidFill>
                <a:latin typeface="Century Gothic" panose="020B0502020202020204" pitchFamily="34" charset="0"/>
              </a:defRPr>
            </a:lvl1pPr>
          </a:lstStyle>
          <a:p>
            <a:r>
              <a:rPr lang="de-AT" dirty="0" err="1"/>
              <a:t>add</a:t>
            </a:r>
            <a:r>
              <a:rPr lang="de-AT" dirty="0"/>
              <a:t> </a:t>
            </a:r>
            <a:r>
              <a:rPr lang="de-AT" dirty="0" err="1"/>
              <a:t>picture</a:t>
            </a:r>
            <a:r>
              <a:rPr lang="de-AT" dirty="0"/>
              <a:t> </a:t>
            </a:r>
            <a:r>
              <a:rPr lang="de-AT" dirty="0" err="1"/>
              <a:t>here</a:t>
            </a:r>
            <a:endParaRPr lang="de-AT" dirty="0"/>
          </a:p>
        </p:txBody>
      </p:sp>
      <p:cxnSp>
        <p:nvCxnSpPr>
          <p:cNvPr id="15" name="Straight Connector 14">
            <a:extLst>
              <a:ext uri="{FF2B5EF4-FFF2-40B4-BE49-F238E27FC236}">
                <a16:creationId xmlns="" xmlns:a16="http://schemas.microsoft.com/office/drawing/2014/main" id="{0D3EA39D-BCBF-4FD7-B648-7B4EB4C2855A}"/>
              </a:ext>
            </a:extLst>
          </p:cNvPr>
          <p:cNvCxnSpPr/>
          <p:nvPr userDrawn="1"/>
        </p:nvCxnSpPr>
        <p:spPr>
          <a:xfrm>
            <a:off x="470647" y="1337531"/>
            <a:ext cx="8007724" cy="532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 xmlns:a16="http://schemas.microsoft.com/office/drawing/2014/main" id="{8A73F506-7843-4631-AFBB-D649457BA3C9}"/>
              </a:ext>
            </a:extLst>
          </p:cNvPr>
          <p:cNvSpPr/>
          <p:nvPr userDrawn="1"/>
        </p:nvSpPr>
        <p:spPr>
          <a:xfrm>
            <a:off x="8636934" y="1265610"/>
            <a:ext cx="142875" cy="144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el 1">
            <a:extLst>
              <a:ext uri="{FF2B5EF4-FFF2-40B4-BE49-F238E27FC236}">
                <a16:creationId xmlns="" xmlns:a16="http://schemas.microsoft.com/office/drawing/2014/main" id="{0DB69E24-AEC1-40F9-B998-072EF3A307A2}"/>
              </a:ext>
            </a:extLst>
          </p:cNvPr>
          <p:cNvSpPr>
            <a:spLocks noGrp="1"/>
          </p:cNvSpPr>
          <p:nvPr>
            <p:ph type="ctrTitle" hasCustomPrompt="1"/>
          </p:nvPr>
        </p:nvSpPr>
        <p:spPr>
          <a:xfrm>
            <a:off x="381001" y="838144"/>
            <a:ext cx="8097370" cy="504000"/>
          </a:xfrm>
          <a:prstGeom prst="rect">
            <a:avLst/>
          </a:prstGeom>
        </p:spPr>
        <p:txBody>
          <a:bodyPr anchor="b"/>
          <a:lstStyle>
            <a:lvl1pPr algn="l">
              <a:defRPr sz="2800">
                <a:solidFill>
                  <a:schemeClr val="bg1">
                    <a:lumMod val="50000"/>
                  </a:schemeClr>
                </a:solidFill>
                <a:latin typeface="Century Gothic" panose="020B0502020202020204" pitchFamily="34" charset="0"/>
              </a:defRPr>
            </a:lvl1pPr>
          </a:lstStyle>
          <a:p>
            <a:r>
              <a:rPr lang="de-DE" dirty="0" err="1"/>
              <a:t>headline</a:t>
            </a:r>
            <a:endParaRPr lang="de-AT" dirty="0"/>
          </a:p>
        </p:txBody>
      </p:sp>
      <p:sp>
        <p:nvSpPr>
          <p:cNvPr id="9" name="Rechteck 1">
            <a:extLst>
              <a:ext uri="{FF2B5EF4-FFF2-40B4-BE49-F238E27FC236}">
                <a16:creationId xmlns="" xmlns:a16="http://schemas.microsoft.com/office/drawing/2014/main" id="{73FD6268-3C94-40E8-BCC0-2ADAB057FB74}"/>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11" name="Grafik 6" descr="schoenherr-logo-grey-CMYK.gif">
            <a:extLst>
              <a:ext uri="{FF2B5EF4-FFF2-40B4-BE49-F238E27FC236}">
                <a16:creationId xmlns="" xmlns:a16="http://schemas.microsoft.com/office/drawing/2014/main" id="{47B73A0A-DA4B-4E9B-A64B-4B2C465A9238}"/>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Tree>
    <p:extLst>
      <p:ext uri="{BB962C8B-B14F-4D97-AF65-F5344CB8AC3E}">
        <p14:creationId xmlns:p14="http://schemas.microsoft.com/office/powerpoint/2010/main" xmlns="" val="1290895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ty slide">
    <p:spTree>
      <p:nvGrpSpPr>
        <p:cNvPr id="1" name=""/>
        <p:cNvGrpSpPr/>
        <p:nvPr/>
      </p:nvGrpSpPr>
      <p:grpSpPr>
        <a:xfrm>
          <a:off x="0" y="0"/>
          <a:ext cx="0" cy="0"/>
          <a:chOff x="0" y="0"/>
          <a:chExt cx="0" cy="0"/>
        </a:xfrm>
      </p:grpSpPr>
      <p:sp>
        <p:nvSpPr>
          <p:cNvPr id="5" name="Rechteck 1">
            <a:extLst>
              <a:ext uri="{FF2B5EF4-FFF2-40B4-BE49-F238E27FC236}">
                <a16:creationId xmlns="" xmlns:a16="http://schemas.microsoft.com/office/drawing/2014/main" id="{E9512794-7EA1-44DA-835D-4207F80F6D23}"/>
              </a:ext>
            </a:extLst>
          </p:cNvPr>
          <p:cNvSpPr/>
          <p:nvPr userDrawn="1"/>
        </p:nvSpPr>
        <p:spPr>
          <a:xfrm>
            <a:off x="8574546" y="6320686"/>
            <a:ext cx="432000" cy="215444"/>
          </a:xfrm>
          <a:prstGeom prst="rect">
            <a:avLst/>
          </a:prstGeom>
        </p:spPr>
        <p:txBody>
          <a:bodyPr wrap="none">
            <a:spAutoFit/>
          </a:bodyPr>
          <a:lstStyle/>
          <a:p>
            <a:fld id="{04A5DB7E-8886-41D6-88AB-C722A9B26F1B}" type="slidenum">
              <a:rPr lang="de-DE" sz="800" smtClean="0">
                <a:latin typeface="Century Gothic" pitchFamily="34" charset="0"/>
              </a:rPr>
              <a:pPr/>
              <a:t>‹#›</a:t>
            </a:fld>
            <a:endParaRPr lang="de-AT" sz="800" dirty="0"/>
          </a:p>
        </p:txBody>
      </p:sp>
      <p:pic>
        <p:nvPicPr>
          <p:cNvPr id="6" name="Grafik 6" descr="schoenherr-logo-grey-CMYK.gif">
            <a:extLst>
              <a:ext uri="{FF2B5EF4-FFF2-40B4-BE49-F238E27FC236}">
                <a16:creationId xmlns="" xmlns:a16="http://schemas.microsoft.com/office/drawing/2014/main" id="{E93C1F87-8857-4656-AFDF-BD78D0A7D976}"/>
              </a:ext>
            </a:extLst>
          </p:cNvPr>
          <p:cNvPicPr>
            <a:picLocks noChangeAspect="1"/>
          </p:cNvPicPr>
          <p:nvPr userDrawn="1"/>
        </p:nvPicPr>
        <p:blipFill>
          <a:blip r:embed="rId2" cstate="print"/>
          <a:stretch>
            <a:fillRect/>
          </a:stretch>
        </p:blipFill>
        <p:spPr>
          <a:xfrm>
            <a:off x="3875021" y="6345614"/>
            <a:ext cx="1332000" cy="190516"/>
          </a:xfrm>
          <a:prstGeom prst="rect">
            <a:avLst/>
          </a:prstGeom>
        </p:spPr>
      </p:pic>
      <p:sp>
        <p:nvSpPr>
          <p:cNvPr id="7" name="Textfeld 5">
            <a:extLst>
              <a:ext uri="{FF2B5EF4-FFF2-40B4-BE49-F238E27FC236}">
                <a16:creationId xmlns="" xmlns:a16="http://schemas.microsoft.com/office/drawing/2014/main" id="{7CAC5299-46D9-4475-8787-F15B05AA3059}"/>
              </a:ext>
            </a:extLst>
          </p:cNvPr>
          <p:cNvSpPr txBox="1"/>
          <p:nvPr userDrawn="1"/>
        </p:nvSpPr>
        <p:spPr>
          <a:xfrm>
            <a:off x="381001" y="6345614"/>
            <a:ext cx="2016224" cy="215444"/>
          </a:xfrm>
          <a:prstGeom prst="rect">
            <a:avLst/>
          </a:prstGeom>
          <a:noFill/>
        </p:spPr>
        <p:txBody>
          <a:bodyPr wrap="square" rtlCol="0">
            <a:spAutoFit/>
          </a:bodyPr>
          <a:lstStyle/>
          <a:p>
            <a:r>
              <a:rPr lang="de-DE" sz="800" dirty="0">
                <a:latin typeface="Century Gothic" pitchFamily="34" charset="0"/>
              </a:rPr>
              <a:t>© Schoenherr 2018</a:t>
            </a:r>
            <a:endParaRPr lang="de-AT" sz="800" dirty="0">
              <a:latin typeface="Century Gothic" pitchFamily="34" charset="0"/>
            </a:endParaRPr>
          </a:p>
        </p:txBody>
      </p:sp>
    </p:spTree>
    <p:extLst>
      <p:ext uri="{BB962C8B-B14F-4D97-AF65-F5344CB8AC3E}">
        <p14:creationId xmlns:p14="http://schemas.microsoft.com/office/powerpoint/2010/main" xmlns="" val="1202578181"/>
      </p:ext>
    </p:extLst>
  </p:cSld>
  <p:clrMapOvr>
    <a:masterClrMapping/>
  </p:clrMapOvr>
  <p:extLst>
    <p:ext uri="{DCECCB84-F9BA-43D5-87BE-67443E8EF086}">
      <p15:sldGuideLst xmlns="" xmlns:p15="http://schemas.microsoft.com/office/powerpoint/2012/main">
        <p15:guide id="1" pos="226">
          <p15:clr>
            <a:srgbClr val="FBAE40"/>
          </p15:clr>
        </p15:guide>
        <p15:guide id="2" pos="295">
          <p15:clr>
            <a:srgbClr val="FBAE40"/>
          </p15:clr>
        </p15:guide>
        <p15:guide id="3" pos="5352">
          <p15:clr>
            <a:srgbClr val="FBAE40"/>
          </p15:clr>
        </p15:guide>
        <p15:guide id="4" orient="horz" pos="845">
          <p15:clr>
            <a:srgbClr val="FBAE40"/>
          </p15:clr>
        </p15:guide>
        <p15:guide id="5" orient="horz" pos="1117">
          <p15:clr>
            <a:srgbClr val="FBAE40"/>
          </p15:clr>
        </p15:guide>
        <p15:guide id="6" pos="278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Grafik 3" descr="schoenherr-logo-RGB.gif"/>
          <p:cNvPicPr>
            <a:picLocks noChangeAspect="1"/>
          </p:cNvPicPr>
          <p:nvPr userDrawn="1"/>
        </p:nvPicPr>
        <p:blipFill>
          <a:blip r:embed="rId13" cstate="print"/>
          <a:stretch>
            <a:fillRect/>
          </a:stretch>
        </p:blipFill>
        <p:spPr>
          <a:xfrm>
            <a:off x="3897356" y="6257659"/>
            <a:ext cx="1353327" cy="195677"/>
          </a:xfrm>
          <a:prstGeom prst="rect">
            <a:avLst/>
          </a:prstGeom>
        </p:spPr>
      </p:pic>
    </p:spTree>
    <p:extLst>
      <p:ext uri="{BB962C8B-B14F-4D97-AF65-F5344CB8AC3E}">
        <p14:creationId xmlns:p14="http://schemas.microsoft.com/office/powerpoint/2010/main" xmlns="" val="36583805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r" defTabSz="914400" rtl="0" eaLnBrk="1" latinLnBrk="0" hangingPunct="1">
        <a:spcBef>
          <a:spcPct val="0"/>
        </a:spcBef>
        <a:buNone/>
        <a:defRPr sz="2800" kern="1200">
          <a:solidFill>
            <a:srgbClr val="535455"/>
          </a:solidFill>
          <a:latin typeface="Swis721 LtEx BT" pitchFamily="34" charset="0"/>
          <a:ea typeface="+mj-ea"/>
          <a:cs typeface="+mj-cs"/>
        </a:defRPr>
      </a:lvl1pPr>
    </p:titleStyle>
    <p:body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18.xml"/><Relationship Id="rId1" Type="http://schemas.openxmlformats.org/officeDocument/2006/relationships/slideLayout" Target="../slideLayouts/slideLayout1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8" Type="http://schemas.openxmlformats.org/officeDocument/2006/relationships/diagramData" Target="../diagrams/data10.xml"/><Relationship Id="rId3" Type="http://schemas.openxmlformats.org/officeDocument/2006/relationships/diagramData" Target="../diagrams/data9.xml"/><Relationship Id="rId7" Type="http://schemas.microsoft.com/office/2007/relationships/diagramDrawing" Target="../diagrams/drawing9.xml"/><Relationship Id="rId12" Type="http://schemas.microsoft.com/office/2007/relationships/diagramDrawing" Target="../diagrams/drawing10.xml"/><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diagramColors" Target="../diagrams/colors9.xml"/><Relationship Id="rId11" Type="http://schemas.openxmlformats.org/officeDocument/2006/relationships/diagramColors" Target="../diagrams/colors10.xml"/><Relationship Id="rId5" Type="http://schemas.openxmlformats.org/officeDocument/2006/relationships/diagramQuickStyle" Target="../diagrams/quickStyle9.xml"/><Relationship Id="rId10" Type="http://schemas.openxmlformats.org/officeDocument/2006/relationships/diagramQuickStyle" Target="../diagrams/quickStyle10.xml"/><Relationship Id="rId4" Type="http://schemas.openxmlformats.org/officeDocument/2006/relationships/diagramLayout" Target="../diagrams/layout9.xml"/><Relationship Id="rId9"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5.png"/><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screenshot of a cell phone&#10;&#10;Description automatically generated">
            <a:extLst>
              <a:ext uri="{FF2B5EF4-FFF2-40B4-BE49-F238E27FC236}">
                <a16:creationId xmlns="" xmlns:a16="http://schemas.microsoft.com/office/drawing/2014/main" id="{0515266F-4EBD-4F07-8E60-A0E624A72DD2}"/>
              </a:ext>
            </a:extLst>
          </p:cNvPr>
          <p:cNvPicPr>
            <a:picLocks noGrp="1" noChangeAspect="1"/>
          </p:cNvPicPr>
          <p:nvPr>
            <p:ph sz="quarter" idx="4294967295"/>
          </p:nvPr>
        </p:nvPicPr>
        <p:blipFill>
          <a:blip r:embed="rId3" cstate="print">
            <a:extLst>
              <a:ext uri="{28A0092B-C50C-407E-A947-70E740481C1C}">
                <a14:useLocalDpi xmlns:a14="http://schemas.microsoft.com/office/drawing/2010/main" xmlns="" val="0"/>
              </a:ext>
            </a:extLst>
          </a:blip>
          <a:stretch>
            <a:fillRect/>
          </a:stretch>
        </p:blipFill>
        <p:spPr>
          <a:xfrm>
            <a:off x="395536" y="0"/>
            <a:ext cx="4475341" cy="6309470"/>
          </a:xfrm>
          <a:prstGeom prst="rect">
            <a:avLst/>
          </a:prstGeom>
        </p:spPr>
      </p:pic>
      <p:sp>
        <p:nvSpPr>
          <p:cNvPr id="14" name="TextBox 13">
            <a:extLst>
              <a:ext uri="{FF2B5EF4-FFF2-40B4-BE49-F238E27FC236}">
                <a16:creationId xmlns="" xmlns:a16="http://schemas.microsoft.com/office/drawing/2014/main" id="{0AA9E748-1878-4EDC-A704-68E6E4C2C531}"/>
              </a:ext>
            </a:extLst>
          </p:cNvPr>
          <p:cNvSpPr txBox="1"/>
          <p:nvPr/>
        </p:nvSpPr>
        <p:spPr>
          <a:xfrm>
            <a:off x="5292080" y="1988840"/>
            <a:ext cx="3312368" cy="2585323"/>
          </a:xfrm>
          <a:prstGeom prst="rect">
            <a:avLst/>
          </a:prstGeom>
          <a:noFill/>
        </p:spPr>
        <p:txBody>
          <a:bodyPr wrap="square" rtlCol="0">
            <a:spAutoFit/>
          </a:bodyPr>
          <a:lstStyle/>
          <a:p>
            <a:pPr algn="ctr"/>
            <a:r>
              <a:rPr lang="de-AT" i="1" dirty="0"/>
              <a:t>„ODLUKA</a:t>
            </a:r>
          </a:p>
          <a:p>
            <a:endParaRPr lang="de-AT" i="1" dirty="0"/>
          </a:p>
          <a:p>
            <a:r>
              <a:rPr lang="de-AT" i="1" dirty="0" err="1"/>
              <a:t>Nalaže</a:t>
            </a:r>
            <a:r>
              <a:rPr lang="de-AT" i="1" dirty="0"/>
              <a:t> se </a:t>
            </a:r>
            <a:r>
              <a:rPr lang="de-AT" i="1" dirty="0" err="1"/>
              <a:t>tuženiku</a:t>
            </a:r>
            <a:r>
              <a:rPr lang="de-AT" i="1" dirty="0"/>
              <a:t> da na </a:t>
            </a:r>
            <a:r>
              <a:rPr lang="de-AT" i="1" dirty="0" err="1"/>
              <a:t>priloženi</a:t>
            </a:r>
            <a:r>
              <a:rPr lang="de-AT" i="1" dirty="0"/>
              <a:t> </a:t>
            </a:r>
            <a:r>
              <a:rPr lang="de-AT" i="1" dirty="0" err="1"/>
              <a:t>prigovor</a:t>
            </a:r>
            <a:r>
              <a:rPr lang="de-AT" i="1" dirty="0"/>
              <a:t> </a:t>
            </a:r>
            <a:r>
              <a:rPr lang="de-AT" i="1" dirty="0" err="1"/>
              <a:t>pismeno</a:t>
            </a:r>
            <a:r>
              <a:rPr lang="de-AT" i="1" dirty="0"/>
              <a:t> </a:t>
            </a:r>
            <a:r>
              <a:rPr lang="de-AT" i="1" dirty="0" err="1"/>
              <a:t>odgovori</a:t>
            </a:r>
            <a:r>
              <a:rPr lang="de-AT" i="1" dirty="0"/>
              <a:t> u </a:t>
            </a:r>
            <a:r>
              <a:rPr lang="de-AT" i="1" dirty="0" err="1"/>
              <a:t>roku</a:t>
            </a:r>
            <a:r>
              <a:rPr lang="de-AT" i="1" dirty="0"/>
              <a:t> </a:t>
            </a:r>
            <a:r>
              <a:rPr lang="de-AT" i="1" dirty="0" err="1"/>
              <a:t>od</a:t>
            </a:r>
            <a:r>
              <a:rPr lang="de-AT" i="1" dirty="0"/>
              <a:t> 4 </a:t>
            </a:r>
            <a:r>
              <a:rPr lang="de-AT" i="1" dirty="0" err="1"/>
              <a:t>tjedna</a:t>
            </a:r>
            <a:r>
              <a:rPr lang="de-AT" i="1" dirty="0"/>
              <a:t> </a:t>
            </a:r>
            <a:r>
              <a:rPr lang="de-AT" i="1" dirty="0" err="1"/>
              <a:t>od</a:t>
            </a:r>
            <a:r>
              <a:rPr lang="de-AT" i="1" dirty="0"/>
              <a:t> </a:t>
            </a:r>
            <a:r>
              <a:rPr lang="de-AT" i="1" dirty="0" err="1"/>
              <a:t>obavijesti</a:t>
            </a:r>
            <a:r>
              <a:rPr lang="de-AT" i="1" dirty="0"/>
              <a:t> o </a:t>
            </a:r>
            <a:r>
              <a:rPr lang="de-AT" i="1" dirty="0" err="1"/>
              <a:t>ovoj</a:t>
            </a:r>
            <a:r>
              <a:rPr lang="de-AT" i="1" dirty="0"/>
              <a:t> </a:t>
            </a:r>
            <a:r>
              <a:rPr lang="de-AT" i="1" dirty="0" err="1"/>
              <a:t>odluci</a:t>
            </a:r>
            <a:r>
              <a:rPr lang="de-AT" i="1" dirty="0"/>
              <a:t>.</a:t>
            </a:r>
          </a:p>
          <a:p>
            <a:endParaRPr lang="de-AT" i="1" dirty="0"/>
          </a:p>
          <a:p>
            <a:r>
              <a:rPr lang="de-AT" i="1" dirty="0" err="1"/>
              <a:t>Protiv</a:t>
            </a:r>
            <a:r>
              <a:rPr lang="de-AT" i="1" dirty="0"/>
              <a:t> </a:t>
            </a:r>
            <a:r>
              <a:rPr lang="de-AT" i="1" dirty="0" err="1"/>
              <a:t>ove</a:t>
            </a:r>
            <a:r>
              <a:rPr lang="de-AT" i="1" dirty="0"/>
              <a:t> </a:t>
            </a:r>
            <a:r>
              <a:rPr lang="de-AT" i="1" dirty="0" err="1"/>
              <a:t>odluke</a:t>
            </a:r>
            <a:r>
              <a:rPr lang="de-AT" i="1" dirty="0"/>
              <a:t> </a:t>
            </a:r>
            <a:r>
              <a:rPr lang="de-AT" i="1" dirty="0" err="1"/>
              <a:t>nije</a:t>
            </a:r>
            <a:r>
              <a:rPr lang="de-AT" i="1" dirty="0"/>
              <a:t> </a:t>
            </a:r>
            <a:r>
              <a:rPr lang="de-AT" i="1" dirty="0" err="1"/>
              <a:t>dopuštena</a:t>
            </a:r>
            <a:r>
              <a:rPr lang="de-AT" i="1" dirty="0"/>
              <a:t> </a:t>
            </a:r>
            <a:r>
              <a:rPr lang="de-AT" i="1" dirty="0" err="1"/>
              <a:t>žalba</a:t>
            </a:r>
            <a:r>
              <a:rPr lang="de-AT" i="1" dirty="0"/>
              <a:t>.“</a:t>
            </a:r>
          </a:p>
        </p:txBody>
      </p:sp>
      <p:sp>
        <p:nvSpPr>
          <p:cNvPr id="17" name="Rectangle: Rounded Corners 16">
            <a:extLst>
              <a:ext uri="{FF2B5EF4-FFF2-40B4-BE49-F238E27FC236}">
                <a16:creationId xmlns="" xmlns:a16="http://schemas.microsoft.com/office/drawing/2014/main" id="{1A2C1460-3989-4964-B44B-0303C9831FF9}"/>
              </a:ext>
            </a:extLst>
          </p:cNvPr>
          <p:cNvSpPr/>
          <p:nvPr/>
        </p:nvSpPr>
        <p:spPr>
          <a:xfrm>
            <a:off x="5220072" y="1700808"/>
            <a:ext cx="3312368" cy="3240360"/>
          </a:xfrm>
          <a:prstGeom prst="roundRect">
            <a:avLst/>
          </a:prstGeo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ctr"/>
          <a:lstStyle/>
          <a:p>
            <a:pPr algn="ctr"/>
            <a:endParaRPr lang="de-AT"/>
          </a:p>
        </p:txBody>
      </p:sp>
      <p:cxnSp>
        <p:nvCxnSpPr>
          <p:cNvPr id="19" name="Straight Connector 18">
            <a:extLst>
              <a:ext uri="{FF2B5EF4-FFF2-40B4-BE49-F238E27FC236}">
                <a16:creationId xmlns="" xmlns:a16="http://schemas.microsoft.com/office/drawing/2014/main" id="{D0D8C24D-1CE1-4842-B135-60FA5C70BF28}"/>
              </a:ext>
            </a:extLst>
          </p:cNvPr>
          <p:cNvCxnSpPr>
            <a:endCxn id="17" idx="1"/>
          </p:cNvCxnSpPr>
          <p:nvPr/>
        </p:nvCxnSpPr>
        <p:spPr>
          <a:xfrm flipV="1">
            <a:off x="4211960" y="3320988"/>
            <a:ext cx="1008112" cy="82809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66243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 xmlns:a16="http://schemas.microsoft.com/office/drawing/2014/main" id="{E6F6E672-C30F-450D-8940-12A0765EB646}"/>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67783" y="21952"/>
            <a:ext cx="4427985" cy="6264723"/>
          </a:xfrm>
          <a:prstGeom prst="rect">
            <a:avLst/>
          </a:prstGeom>
        </p:spPr>
      </p:pic>
      <p:pic>
        <p:nvPicPr>
          <p:cNvPr id="11" name="Picture 10" descr="A screenshot of a cell phone&#10;&#10;Description automatically generated">
            <a:extLst>
              <a:ext uri="{FF2B5EF4-FFF2-40B4-BE49-F238E27FC236}">
                <a16:creationId xmlns="" xmlns:a16="http://schemas.microsoft.com/office/drawing/2014/main" id="{1C040031-87B0-448F-A61A-CD6459D097BB}"/>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598536" y="21952"/>
            <a:ext cx="4545464" cy="6323452"/>
          </a:xfrm>
          <a:prstGeom prst="rect">
            <a:avLst/>
          </a:prstGeom>
        </p:spPr>
      </p:pic>
      <p:sp>
        <p:nvSpPr>
          <p:cNvPr id="2" name="TextBox 1">
            <a:extLst>
              <a:ext uri="{FF2B5EF4-FFF2-40B4-BE49-F238E27FC236}">
                <a16:creationId xmlns="" xmlns:a16="http://schemas.microsoft.com/office/drawing/2014/main" id="{1B14B643-FD81-4DD0-889B-A33694B0F9E9}"/>
              </a:ext>
            </a:extLst>
          </p:cNvPr>
          <p:cNvSpPr txBox="1"/>
          <p:nvPr/>
        </p:nvSpPr>
        <p:spPr>
          <a:xfrm>
            <a:off x="467544" y="1052736"/>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odgovor</a:t>
            </a:r>
            <a:r>
              <a:rPr lang="de-DE" sz="1400" dirty="0"/>
              <a:t> na </a:t>
            </a:r>
            <a:r>
              <a:rPr lang="de-DE" sz="1400" dirty="0" err="1"/>
              <a:t>tužb</a:t>
            </a:r>
            <a:r>
              <a:rPr lang="de-AT" sz="1400" dirty="0"/>
              <a:t>u</a:t>
            </a:r>
            <a:endParaRPr lang="de-DE" sz="1400" dirty="0"/>
          </a:p>
        </p:txBody>
      </p:sp>
      <p:sp>
        <p:nvSpPr>
          <p:cNvPr id="7" name="TextBox 6">
            <a:extLst>
              <a:ext uri="{FF2B5EF4-FFF2-40B4-BE49-F238E27FC236}">
                <a16:creationId xmlns="" xmlns:a16="http://schemas.microsoft.com/office/drawing/2014/main" id="{8D3BFB9D-7048-4A71-BB85-8C5648A12DF5}"/>
              </a:ext>
            </a:extLst>
          </p:cNvPr>
          <p:cNvSpPr txBox="1"/>
          <p:nvPr/>
        </p:nvSpPr>
        <p:spPr>
          <a:xfrm>
            <a:off x="494574" y="1988840"/>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obvezno</a:t>
            </a:r>
            <a:r>
              <a:rPr lang="de-DE" sz="1400" dirty="0"/>
              <a:t> </a:t>
            </a:r>
            <a:r>
              <a:rPr lang="de-DE" sz="1400" dirty="0" err="1"/>
              <a:t>sudjelovanje</a:t>
            </a:r>
            <a:r>
              <a:rPr lang="de-DE" sz="1400" dirty="0"/>
              <a:t> </a:t>
            </a:r>
            <a:r>
              <a:rPr lang="de-DE" sz="1400" dirty="0" err="1"/>
              <a:t>odvjetnika</a:t>
            </a:r>
            <a:endParaRPr lang="de-AT" sz="1400" dirty="0"/>
          </a:p>
        </p:txBody>
      </p:sp>
      <p:sp>
        <p:nvSpPr>
          <p:cNvPr id="8" name="TextBox 7">
            <a:extLst>
              <a:ext uri="{FF2B5EF4-FFF2-40B4-BE49-F238E27FC236}">
                <a16:creationId xmlns="" xmlns:a16="http://schemas.microsoft.com/office/drawing/2014/main" id="{C8BADCB7-F3C6-417C-B819-4561A8412878}"/>
              </a:ext>
            </a:extLst>
          </p:cNvPr>
          <p:cNvSpPr txBox="1"/>
          <p:nvPr/>
        </p:nvSpPr>
        <p:spPr>
          <a:xfrm>
            <a:off x="494573" y="2771055"/>
            <a:ext cx="377440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posljedice</a:t>
            </a:r>
            <a:r>
              <a:rPr lang="de-DE" sz="1400" dirty="0"/>
              <a:t> </a:t>
            </a:r>
            <a:r>
              <a:rPr lang="de-DE" sz="1400" dirty="0" err="1"/>
              <a:t>nedavanja</a:t>
            </a:r>
            <a:r>
              <a:rPr lang="de-DE" sz="1400" dirty="0"/>
              <a:t> </a:t>
            </a:r>
            <a:r>
              <a:rPr lang="de-DE" sz="1400" dirty="0" err="1"/>
              <a:t>odgovora</a:t>
            </a:r>
            <a:r>
              <a:rPr lang="de-DE" sz="1400" dirty="0"/>
              <a:t> na </a:t>
            </a:r>
            <a:r>
              <a:rPr lang="de-DE" sz="1400" dirty="0" err="1"/>
              <a:t>tužbu</a:t>
            </a:r>
            <a:r>
              <a:rPr lang="de-DE" sz="1400" dirty="0"/>
              <a:t> </a:t>
            </a:r>
            <a:endParaRPr lang="de-AT" sz="1400" dirty="0"/>
          </a:p>
        </p:txBody>
      </p:sp>
      <p:sp>
        <p:nvSpPr>
          <p:cNvPr id="10" name="TextBox 9">
            <a:extLst>
              <a:ext uri="{FF2B5EF4-FFF2-40B4-BE49-F238E27FC236}">
                <a16:creationId xmlns="" xmlns:a16="http://schemas.microsoft.com/office/drawing/2014/main" id="{D8BA9863-F920-4E9F-AD14-842FDB12C7CC}"/>
              </a:ext>
            </a:extLst>
          </p:cNvPr>
          <p:cNvSpPr txBox="1"/>
          <p:nvPr/>
        </p:nvSpPr>
        <p:spPr>
          <a:xfrm>
            <a:off x="477169" y="3834744"/>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zakonski</a:t>
            </a:r>
            <a:r>
              <a:rPr lang="de-DE" sz="1400" dirty="0"/>
              <a:t> </a:t>
            </a:r>
            <a:r>
              <a:rPr lang="de-DE" sz="1400" dirty="0" err="1"/>
              <a:t>rokovi</a:t>
            </a:r>
            <a:r>
              <a:rPr lang="de-DE" sz="1400" dirty="0"/>
              <a:t> </a:t>
            </a:r>
            <a:endParaRPr lang="de-AT" sz="1400" dirty="0"/>
          </a:p>
        </p:txBody>
      </p:sp>
      <p:sp>
        <p:nvSpPr>
          <p:cNvPr id="12" name="TextBox 11">
            <a:extLst>
              <a:ext uri="{FF2B5EF4-FFF2-40B4-BE49-F238E27FC236}">
                <a16:creationId xmlns="" xmlns:a16="http://schemas.microsoft.com/office/drawing/2014/main" id="{C15E6345-0AD6-4B3B-9A1D-2670BFB850B5}"/>
              </a:ext>
            </a:extLst>
          </p:cNvPr>
          <p:cNvSpPr txBox="1"/>
          <p:nvPr/>
        </p:nvSpPr>
        <p:spPr>
          <a:xfrm>
            <a:off x="494573" y="4941168"/>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početak</a:t>
            </a:r>
            <a:r>
              <a:rPr lang="de-DE" sz="1400" dirty="0"/>
              <a:t> </a:t>
            </a:r>
            <a:r>
              <a:rPr lang="de-DE" sz="1400" dirty="0" err="1"/>
              <a:t>roka</a:t>
            </a:r>
            <a:r>
              <a:rPr lang="de-DE" sz="1400" dirty="0"/>
              <a:t> s </a:t>
            </a:r>
            <a:r>
              <a:rPr lang="de-DE" sz="1400" dirty="0" err="1"/>
              <a:t>dostavom</a:t>
            </a:r>
            <a:r>
              <a:rPr lang="de-DE" sz="1400" dirty="0"/>
              <a:t> </a:t>
            </a:r>
            <a:r>
              <a:rPr lang="de-DE" sz="1400" dirty="0" err="1"/>
              <a:t>tužbe</a:t>
            </a:r>
            <a:endParaRPr lang="de-AT" sz="1400" dirty="0"/>
          </a:p>
        </p:txBody>
      </p:sp>
      <p:sp>
        <p:nvSpPr>
          <p:cNvPr id="13" name="TextBox 12">
            <a:extLst>
              <a:ext uri="{FF2B5EF4-FFF2-40B4-BE49-F238E27FC236}">
                <a16:creationId xmlns="" xmlns:a16="http://schemas.microsoft.com/office/drawing/2014/main" id="{6B712335-76A1-4D14-B0E8-C717441DC7BE}"/>
              </a:ext>
            </a:extLst>
          </p:cNvPr>
          <p:cNvSpPr txBox="1"/>
          <p:nvPr/>
        </p:nvSpPr>
        <p:spPr>
          <a:xfrm>
            <a:off x="4984067" y="620688"/>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DE" sz="1400" dirty="0" err="1"/>
              <a:t>besplatna</a:t>
            </a:r>
            <a:r>
              <a:rPr lang="de-DE" sz="1400" dirty="0"/>
              <a:t> </a:t>
            </a:r>
            <a:r>
              <a:rPr lang="de-DE" sz="1400" dirty="0" err="1"/>
              <a:t>pravna</a:t>
            </a:r>
            <a:r>
              <a:rPr lang="de-DE" sz="1400" dirty="0"/>
              <a:t> </a:t>
            </a:r>
            <a:r>
              <a:rPr lang="de-DE" sz="1400" dirty="0" err="1"/>
              <a:t>pomoć</a:t>
            </a:r>
            <a:r>
              <a:rPr lang="de-DE" sz="1400" dirty="0"/>
              <a:t> </a:t>
            </a:r>
            <a:endParaRPr lang="de-AT" sz="1400" dirty="0"/>
          </a:p>
        </p:txBody>
      </p:sp>
      <p:sp>
        <p:nvSpPr>
          <p:cNvPr id="16" name="TextBox 15">
            <a:extLst>
              <a:ext uri="{FF2B5EF4-FFF2-40B4-BE49-F238E27FC236}">
                <a16:creationId xmlns="" xmlns:a16="http://schemas.microsoft.com/office/drawing/2014/main" id="{20581723-DDD8-4911-90BA-4C7C8F6957C8}"/>
              </a:ext>
            </a:extLst>
          </p:cNvPr>
          <p:cNvSpPr txBox="1"/>
          <p:nvPr/>
        </p:nvSpPr>
        <p:spPr>
          <a:xfrm>
            <a:off x="5018060" y="4941168"/>
            <a:ext cx="3774401"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de-AT" sz="1400" dirty="0" err="1"/>
              <a:t>opća</a:t>
            </a:r>
            <a:r>
              <a:rPr lang="de-AT" sz="1400" dirty="0"/>
              <a:t> </a:t>
            </a:r>
            <a:r>
              <a:rPr lang="de-AT" sz="1400" dirty="0" err="1"/>
              <a:t>uputa</a:t>
            </a:r>
            <a:r>
              <a:rPr lang="de-DE" sz="1400" dirty="0"/>
              <a:t> </a:t>
            </a:r>
            <a:endParaRPr lang="de-AT" sz="1400" dirty="0"/>
          </a:p>
        </p:txBody>
      </p:sp>
    </p:spTree>
    <p:extLst>
      <p:ext uri="{BB962C8B-B14F-4D97-AF65-F5344CB8AC3E}">
        <p14:creationId xmlns:p14="http://schemas.microsoft.com/office/powerpoint/2010/main" xmlns="" val="923719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10" grpId="0" animBg="1"/>
      <p:bldP spid="12"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 xmlns:a16="http://schemas.microsoft.com/office/drawing/2014/main" id="{2FDD9193-0DC4-4FE6-A289-22E5047BEC9E}"/>
              </a:ext>
            </a:extLst>
          </p:cNvPr>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1780260" y="1771650"/>
            <a:ext cx="5299317" cy="4491038"/>
          </a:xfrm>
        </p:spPr>
      </p:pic>
      <p:sp>
        <p:nvSpPr>
          <p:cNvPr id="3" name="Title 2">
            <a:extLst>
              <a:ext uri="{FF2B5EF4-FFF2-40B4-BE49-F238E27FC236}">
                <a16:creationId xmlns="" xmlns:a16="http://schemas.microsoft.com/office/drawing/2014/main" id="{8E81AE59-2B7F-4932-BD5A-D73DB878C21E}"/>
              </a:ext>
            </a:extLst>
          </p:cNvPr>
          <p:cNvSpPr>
            <a:spLocks noGrp="1"/>
          </p:cNvSpPr>
          <p:nvPr>
            <p:ph type="ctrTitle"/>
          </p:nvPr>
        </p:nvSpPr>
        <p:spPr/>
        <p:txBody>
          <a:bodyPr/>
          <a:lstStyle/>
          <a:p>
            <a:r>
              <a:rPr lang="de-DE" dirty="0"/>
              <a:t>„</a:t>
            </a:r>
            <a:r>
              <a:rPr lang="de-DE" dirty="0" err="1"/>
              <a:t>mandatni</a:t>
            </a:r>
            <a:r>
              <a:rPr lang="de-DE" dirty="0"/>
              <a:t> </a:t>
            </a:r>
            <a:r>
              <a:rPr lang="de-DE" dirty="0" err="1"/>
              <a:t>postupak</a:t>
            </a:r>
            <a:r>
              <a:rPr lang="de-DE" dirty="0"/>
              <a:t>“</a:t>
            </a:r>
            <a:endParaRPr lang="de-AT" dirty="0"/>
          </a:p>
        </p:txBody>
      </p:sp>
      <p:sp>
        <p:nvSpPr>
          <p:cNvPr id="6" name="Subtitle 3">
            <a:extLst>
              <a:ext uri="{FF2B5EF4-FFF2-40B4-BE49-F238E27FC236}">
                <a16:creationId xmlns="" xmlns:a16="http://schemas.microsoft.com/office/drawing/2014/main" id="{BFB7DE07-06FF-45EC-8D94-E3BDA7FDD771}"/>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300036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C4269DEE-5379-4446-A77C-173C8DC1EC7C}"/>
              </a:ext>
            </a:extLst>
          </p:cNvPr>
          <p:cNvSpPr>
            <a:spLocks noGrp="1"/>
          </p:cNvSpPr>
          <p:nvPr>
            <p:ph sz="quarter" idx="13"/>
          </p:nvPr>
        </p:nvSpPr>
        <p:spPr/>
        <p:txBody>
          <a:bodyPr/>
          <a:lstStyle/>
          <a:p>
            <a:r>
              <a:rPr lang="pt-BR" dirty="0"/>
              <a:t>prirpremno ročište se obavezno održava za sljedeće svrhe:</a:t>
            </a:r>
          </a:p>
          <a:p>
            <a:pPr lvl="1"/>
            <a:r>
              <a:rPr lang="pt-BR" dirty="0"/>
              <a:t>replike stranaka na pismeni podnesak</a:t>
            </a:r>
          </a:p>
          <a:p>
            <a:pPr lvl="1"/>
            <a:r>
              <a:rPr lang="de-AT" dirty="0" err="1"/>
              <a:t>vremenski</a:t>
            </a:r>
            <a:r>
              <a:rPr lang="de-AT" dirty="0"/>
              <a:t> </a:t>
            </a:r>
            <a:r>
              <a:rPr lang="de-AT" dirty="0" err="1"/>
              <a:t>okvir</a:t>
            </a:r>
            <a:r>
              <a:rPr lang="de-AT" dirty="0"/>
              <a:t> </a:t>
            </a:r>
          </a:p>
          <a:p>
            <a:pPr lvl="1"/>
            <a:r>
              <a:rPr lang="de-AT" dirty="0" err="1"/>
              <a:t>raspored</a:t>
            </a:r>
            <a:r>
              <a:rPr lang="de-AT" dirty="0"/>
              <a:t> </a:t>
            </a:r>
            <a:r>
              <a:rPr lang="de-AT" dirty="0" err="1"/>
              <a:t>izvođenja</a:t>
            </a:r>
            <a:r>
              <a:rPr lang="de-AT" dirty="0"/>
              <a:t> </a:t>
            </a:r>
            <a:r>
              <a:rPr lang="de-AT" dirty="0" err="1"/>
              <a:t>dokaza</a:t>
            </a:r>
            <a:r>
              <a:rPr lang="de-AT" dirty="0"/>
              <a:t> i </a:t>
            </a:r>
            <a:r>
              <a:rPr lang="de-AT" dirty="0" err="1"/>
              <a:t>radnji</a:t>
            </a:r>
            <a:r>
              <a:rPr lang="de-AT" dirty="0"/>
              <a:t> </a:t>
            </a:r>
          </a:p>
          <a:p>
            <a:pPr lvl="1"/>
            <a:r>
              <a:rPr lang="pl-PL" dirty="0" err="1"/>
              <a:t>formalno</a:t>
            </a:r>
            <a:r>
              <a:rPr lang="pl-PL" dirty="0"/>
              <a:t> </a:t>
            </a:r>
            <a:r>
              <a:rPr lang="pl-PL" dirty="0" err="1"/>
              <a:t>ograničenje</a:t>
            </a:r>
            <a:r>
              <a:rPr lang="pl-PL" dirty="0"/>
              <a:t> </a:t>
            </a:r>
            <a:r>
              <a:rPr lang="de-DE" dirty="0" err="1"/>
              <a:t>postupka</a:t>
            </a:r>
            <a:r>
              <a:rPr lang="pl-PL" dirty="0"/>
              <a:t> na </a:t>
            </a:r>
            <a:r>
              <a:rPr lang="pl-PL" dirty="0" err="1"/>
              <a:t>pojedinačne</a:t>
            </a:r>
            <a:r>
              <a:rPr lang="pl-PL" dirty="0"/>
              <a:t> </a:t>
            </a:r>
            <a:r>
              <a:rPr lang="pl-PL" dirty="0" err="1"/>
              <a:t>zahtjeve</a:t>
            </a:r>
            <a:endParaRPr lang="de-AT" dirty="0"/>
          </a:p>
          <a:p>
            <a:pPr lvl="1"/>
            <a:r>
              <a:rPr lang="de-AT" dirty="0" err="1"/>
              <a:t>pravna</a:t>
            </a:r>
            <a:r>
              <a:rPr lang="de-AT" dirty="0"/>
              <a:t> </a:t>
            </a:r>
            <a:r>
              <a:rPr lang="de-AT" dirty="0" err="1"/>
              <a:t>diskusija</a:t>
            </a:r>
            <a:r>
              <a:rPr lang="de-AT" dirty="0"/>
              <a:t> - </a:t>
            </a:r>
            <a:r>
              <a:rPr lang="de-AT" dirty="0" err="1"/>
              <a:t>stručno</a:t>
            </a:r>
            <a:r>
              <a:rPr lang="de-AT" dirty="0"/>
              <a:t> </a:t>
            </a:r>
            <a:r>
              <a:rPr lang="de-AT" dirty="0" err="1"/>
              <a:t>mišljenje</a:t>
            </a:r>
            <a:r>
              <a:rPr lang="de-AT" dirty="0"/>
              <a:t> </a:t>
            </a:r>
            <a:r>
              <a:rPr lang="de-AT" dirty="0" err="1"/>
              <a:t>suda</a:t>
            </a:r>
            <a:endParaRPr lang="de-AT" dirty="0"/>
          </a:p>
          <a:p>
            <a:pPr lvl="1"/>
            <a:r>
              <a:rPr lang="de-AT" dirty="0" err="1"/>
              <a:t>izvođenje</a:t>
            </a:r>
            <a:r>
              <a:rPr lang="de-AT" dirty="0"/>
              <a:t> </a:t>
            </a:r>
            <a:r>
              <a:rPr lang="de-AT" dirty="0" err="1"/>
              <a:t>dokaza</a:t>
            </a:r>
            <a:r>
              <a:rPr lang="de-AT" dirty="0"/>
              <a:t>: </a:t>
            </a:r>
            <a:r>
              <a:rPr lang="de-AT" dirty="0" err="1"/>
              <a:t>sud</a:t>
            </a:r>
            <a:r>
              <a:rPr lang="de-AT" dirty="0"/>
              <a:t> </a:t>
            </a:r>
            <a:r>
              <a:rPr lang="de-AT" dirty="0" err="1"/>
              <a:t>mora</a:t>
            </a:r>
            <a:r>
              <a:rPr lang="de-AT" dirty="0"/>
              <a:t> </a:t>
            </a:r>
            <a:r>
              <a:rPr lang="de-AT" dirty="0" err="1"/>
              <a:t>unaprijed</a:t>
            </a:r>
            <a:r>
              <a:rPr lang="de-AT" dirty="0"/>
              <a:t> </a:t>
            </a:r>
            <a:r>
              <a:rPr lang="de-AT" dirty="0" err="1"/>
              <a:t>najaviti</a:t>
            </a:r>
            <a:endParaRPr lang="de-AT" dirty="0"/>
          </a:p>
          <a:p>
            <a:pPr>
              <a:buFontTx/>
              <a:buChar char="-"/>
            </a:pPr>
            <a:endParaRPr lang="de-AT" dirty="0">
              <a:highlight>
                <a:srgbClr val="FFFF00"/>
              </a:highlight>
            </a:endParaRPr>
          </a:p>
        </p:txBody>
      </p:sp>
      <p:sp>
        <p:nvSpPr>
          <p:cNvPr id="3" name="Title 2">
            <a:extLst>
              <a:ext uri="{FF2B5EF4-FFF2-40B4-BE49-F238E27FC236}">
                <a16:creationId xmlns="" xmlns:a16="http://schemas.microsoft.com/office/drawing/2014/main" id="{1E358724-68F3-49C5-8E7E-17FB66ABD248}"/>
              </a:ext>
            </a:extLst>
          </p:cNvPr>
          <p:cNvSpPr>
            <a:spLocks noGrp="1"/>
          </p:cNvSpPr>
          <p:nvPr>
            <p:ph type="ctrTitle"/>
          </p:nvPr>
        </p:nvSpPr>
        <p:spPr/>
        <p:txBody>
          <a:bodyPr/>
          <a:lstStyle/>
          <a:p>
            <a:r>
              <a:rPr lang="de-DE" dirty="0" err="1"/>
              <a:t>poziv</a:t>
            </a:r>
            <a:r>
              <a:rPr lang="de-DE" dirty="0"/>
              <a:t> na </a:t>
            </a:r>
            <a:r>
              <a:rPr lang="de-DE" dirty="0" err="1"/>
              <a:t>pripremno</a:t>
            </a:r>
            <a:r>
              <a:rPr lang="de-DE" dirty="0"/>
              <a:t> </a:t>
            </a:r>
            <a:r>
              <a:rPr lang="pl-PL" dirty="0" err="1"/>
              <a:t>ročište</a:t>
            </a:r>
            <a:r>
              <a:rPr lang="pl-PL" dirty="0"/>
              <a:t> </a:t>
            </a:r>
            <a:endParaRPr lang="de-AT" dirty="0"/>
          </a:p>
        </p:txBody>
      </p:sp>
      <p:sp>
        <p:nvSpPr>
          <p:cNvPr id="7" name="Subtitle 3">
            <a:extLst>
              <a:ext uri="{FF2B5EF4-FFF2-40B4-BE49-F238E27FC236}">
                <a16:creationId xmlns="" xmlns:a16="http://schemas.microsoft.com/office/drawing/2014/main" id="{11F71BB7-76B4-4CA4-A1E0-93C26F6E79AC}"/>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2126140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1">
            <a:extLst>
              <a:ext uri="{FF2B5EF4-FFF2-40B4-BE49-F238E27FC236}">
                <a16:creationId xmlns="" xmlns:a16="http://schemas.microsoft.com/office/drawing/2014/main" id="{C99BD0F7-2A91-4BD3-BD43-60C6EAE1663E}"/>
              </a:ext>
            </a:extLst>
          </p:cNvPr>
          <p:cNvGraphicFramePr>
            <a:graphicFrameLocks noGrp="1"/>
          </p:cNvGraphicFramePr>
          <p:nvPr>
            <p:ph sz="quarter" idx="13"/>
            <p:extLst>
              <p:ext uri="{D42A27DB-BD31-4B8C-83A1-F6EECF244321}">
                <p14:modId xmlns:p14="http://schemas.microsoft.com/office/powerpoint/2010/main" xmlns="" val="1043088351"/>
              </p:ext>
            </p:extLst>
          </p:nvPr>
        </p:nvGraphicFramePr>
        <p:xfrm>
          <a:off x="381000" y="1771650"/>
          <a:ext cx="8097838" cy="449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 xmlns:a16="http://schemas.microsoft.com/office/drawing/2014/main" id="{11127756-D6DC-4FD6-B322-A30B6ED3B530}"/>
              </a:ext>
            </a:extLst>
          </p:cNvPr>
          <p:cNvSpPr>
            <a:spLocks noGrp="1"/>
          </p:cNvSpPr>
          <p:nvPr>
            <p:ph type="ctrTitle"/>
          </p:nvPr>
        </p:nvSpPr>
        <p:spPr/>
        <p:txBody>
          <a:bodyPr anchor="b">
            <a:normAutofit/>
          </a:bodyPr>
          <a:lstStyle/>
          <a:p>
            <a:pPr>
              <a:lnSpc>
                <a:spcPct val="90000"/>
              </a:lnSpc>
            </a:pPr>
            <a:r>
              <a:rPr lang="de-DE" dirty="0" err="1"/>
              <a:t>organizacija</a:t>
            </a:r>
            <a:r>
              <a:rPr lang="de-DE" dirty="0"/>
              <a:t> </a:t>
            </a:r>
            <a:r>
              <a:rPr lang="de-DE" dirty="0" err="1"/>
              <a:t>procesnog</a:t>
            </a:r>
            <a:r>
              <a:rPr lang="de-DE" dirty="0"/>
              <a:t> </a:t>
            </a:r>
            <a:r>
              <a:rPr lang="de-DE" dirty="0" err="1"/>
              <a:t>materijala</a:t>
            </a:r>
            <a:endParaRPr lang="de-AT" dirty="0"/>
          </a:p>
        </p:txBody>
      </p:sp>
      <p:pic>
        <p:nvPicPr>
          <p:cNvPr id="12" name="Picture 11" descr="A screenshot of a cell phone&#10;&#10;Description automatically generated">
            <a:extLst>
              <a:ext uri="{FF2B5EF4-FFF2-40B4-BE49-F238E27FC236}">
                <a16:creationId xmlns="" xmlns:a16="http://schemas.microsoft.com/office/drawing/2014/main" id="{7822ED57-F993-44C9-ADDF-9838666B9411}"/>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1685925" y="4365104"/>
            <a:ext cx="5772150" cy="1343025"/>
          </a:xfrm>
          <a:prstGeom prst="rect">
            <a:avLst/>
          </a:prstGeom>
        </p:spPr>
      </p:pic>
      <p:sp>
        <p:nvSpPr>
          <p:cNvPr id="13" name="Oval 12">
            <a:extLst>
              <a:ext uri="{FF2B5EF4-FFF2-40B4-BE49-F238E27FC236}">
                <a16:creationId xmlns="" xmlns:a16="http://schemas.microsoft.com/office/drawing/2014/main" id="{BFF36FB6-464F-404F-8F3D-35396B438890}"/>
              </a:ext>
            </a:extLst>
          </p:cNvPr>
          <p:cNvSpPr/>
          <p:nvPr/>
        </p:nvSpPr>
        <p:spPr>
          <a:xfrm>
            <a:off x="5802777" y="4725144"/>
            <a:ext cx="288032" cy="216024"/>
          </a:xfrm>
          <a:prstGeom prst="ellipse">
            <a:avLst/>
          </a:prstGeom>
          <a:noFill/>
          <a:ln w="381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AT"/>
          </a:p>
        </p:txBody>
      </p:sp>
      <p:sp>
        <p:nvSpPr>
          <p:cNvPr id="14" name="Subtitle 3">
            <a:extLst>
              <a:ext uri="{FF2B5EF4-FFF2-40B4-BE49-F238E27FC236}">
                <a16:creationId xmlns="" xmlns:a16="http://schemas.microsoft.com/office/drawing/2014/main" id="{98C2704B-F6B7-4181-9615-EC342D5D5CF5}"/>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4278002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F98E5291-AE09-4196-9D0C-177EA12317BE}"/>
              </a:ext>
            </a:extLst>
          </p:cNvPr>
          <p:cNvSpPr>
            <a:spLocks noGrp="1"/>
          </p:cNvSpPr>
          <p:nvPr>
            <p:ph sz="quarter" idx="13"/>
          </p:nvPr>
        </p:nvSpPr>
        <p:spPr>
          <a:xfrm>
            <a:off x="381002" y="1771200"/>
            <a:ext cx="8097370" cy="4491620"/>
          </a:xfrm>
        </p:spPr>
        <p:txBody>
          <a:bodyPr/>
          <a:lstStyle/>
          <a:p>
            <a:pPr marL="457200" lvl="1" indent="0" algn="ctr">
              <a:buNone/>
            </a:pPr>
            <a:r>
              <a:rPr lang="de-DE" dirty="0" err="1"/>
              <a:t>organizacija</a:t>
            </a:r>
            <a:r>
              <a:rPr lang="de-DE" dirty="0"/>
              <a:t> </a:t>
            </a:r>
            <a:r>
              <a:rPr lang="de-DE" dirty="0" err="1"/>
              <a:t>pismenih</a:t>
            </a:r>
            <a:r>
              <a:rPr lang="de-DE" dirty="0"/>
              <a:t> </a:t>
            </a:r>
            <a:r>
              <a:rPr lang="de-DE" dirty="0" err="1"/>
              <a:t>dokaza</a:t>
            </a:r>
            <a:endParaRPr lang="de-DE" dirty="0"/>
          </a:p>
        </p:txBody>
      </p:sp>
      <p:sp>
        <p:nvSpPr>
          <p:cNvPr id="3" name="Title 2">
            <a:extLst>
              <a:ext uri="{FF2B5EF4-FFF2-40B4-BE49-F238E27FC236}">
                <a16:creationId xmlns="" xmlns:a16="http://schemas.microsoft.com/office/drawing/2014/main" id="{11127756-D6DC-4FD6-B322-A30B6ED3B530}"/>
              </a:ext>
            </a:extLst>
          </p:cNvPr>
          <p:cNvSpPr>
            <a:spLocks noGrp="1"/>
          </p:cNvSpPr>
          <p:nvPr>
            <p:ph type="ctrTitle"/>
          </p:nvPr>
        </p:nvSpPr>
        <p:spPr/>
        <p:txBody>
          <a:bodyPr/>
          <a:lstStyle/>
          <a:p>
            <a:r>
              <a:rPr lang="de-DE" dirty="0" err="1"/>
              <a:t>organizacija</a:t>
            </a:r>
            <a:r>
              <a:rPr lang="de-DE" dirty="0"/>
              <a:t> </a:t>
            </a:r>
            <a:r>
              <a:rPr lang="de-DE" dirty="0" err="1"/>
              <a:t>procesnog</a:t>
            </a:r>
            <a:r>
              <a:rPr lang="de-DE" dirty="0"/>
              <a:t> </a:t>
            </a:r>
            <a:r>
              <a:rPr lang="de-DE" dirty="0" err="1"/>
              <a:t>materijala</a:t>
            </a:r>
            <a:endParaRPr lang="de-AT" dirty="0"/>
          </a:p>
        </p:txBody>
      </p:sp>
      <p:graphicFrame>
        <p:nvGraphicFramePr>
          <p:cNvPr id="4" name="Diagram 3">
            <a:extLst>
              <a:ext uri="{FF2B5EF4-FFF2-40B4-BE49-F238E27FC236}">
                <a16:creationId xmlns="" xmlns:a16="http://schemas.microsoft.com/office/drawing/2014/main" id="{52558D33-DBA5-4D2F-BCEF-21C6576E6721}"/>
              </a:ext>
            </a:extLst>
          </p:cNvPr>
          <p:cNvGraphicFramePr/>
          <p:nvPr>
            <p:extLst>
              <p:ext uri="{D42A27DB-BD31-4B8C-83A1-F6EECF244321}">
                <p14:modId xmlns:p14="http://schemas.microsoft.com/office/powerpoint/2010/main" xmlns="" val="3798690220"/>
              </p:ext>
            </p:extLst>
          </p:nvPr>
        </p:nvGraphicFramePr>
        <p:xfrm>
          <a:off x="1524000" y="1985010"/>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3">
            <a:extLst>
              <a:ext uri="{FF2B5EF4-FFF2-40B4-BE49-F238E27FC236}">
                <a16:creationId xmlns="" xmlns:a16="http://schemas.microsoft.com/office/drawing/2014/main" id="{5A038738-8DFD-4742-9B85-E9B049459C63}"/>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2392436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 xmlns:a16="http://schemas.microsoft.com/office/drawing/2014/main" id="{64548B3B-8967-41DD-A5DD-754583636556}"/>
              </a:ext>
            </a:extLst>
          </p:cNvPr>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381000" y="2234988"/>
            <a:ext cx="8097838" cy="3564362"/>
          </a:xfrm>
          <a:noFill/>
        </p:spPr>
      </p:pic>
      <p:sp>
        <p:nvSpPr>
          <p:cNvPr id="14" name="Title 2">
            <a:extLst>
              <a:ext uri="{FF2B5EF4-FFF2-40B4-BE49-F238E27FC236}">
                <a16:creationId xmlns="" xmlns:a16="http://schemas.microsoft.com/office/drawing/2014/main" id="{F884BF0E-5F2D-41DB-A7BE-CE3E112845E2}"/>
              </a:ext>
            </a:extLst>
          </p:cNvPr>
          <p:cNvSpPr>
            <a:spLocks noGrp="1"/>
          </p:cNvSpPr>
          <p:nvPr>
            <p:ph type="ctrTitle"/>
          </p:nvPr>
        </p:nvSpPr>
        <p:spPr>
          <a:xfrm>
            <a:off x="381001" y="838144"/>
            <a:ext cx="8097370" cy="504000"/>
          </a:xfrm>
        </p:spPr>
        <p:txBody>
          <a:bodyPr/>
          <a:lstStyle/>
          <a:p>
            <a:r>
              <a:rPr lang="en-US" dirty="0" err="1"/>
              <a:t>elektronski</a:t>
            </a:r>
            <a:r>
              <a:rPr lang="en-US" dirty="0"/>
              <a:t> </a:t>
            </a:r>
            <a:r>
              <a:rPr lang="en-US" dirty="0" err="1"/>
              <a:t>sudski</a:t>
            </a:r>
            <a:r>
              <a:rPr lang="en-US" dirty="0"/>
              <a:t> </a:t>
            </a:r>
            <a:r>
              <a:rPr lang="en-US" dirty="0" err="1"/>
              <a:t>akt</a:t>
            </a:r>
            <a:endParaRPr lang="en-US" dirty="0"/>
          </a:p>
        </p:txBody>
      </p:sp>
    </p:spTree>
    <p:extLst>
      <p:ext uri="{BB962C8B-B14F-4D97-AF65-F5344CB8AC3E}">
        <p14:creationId xmlns:p14="http://schemas.microsoft.com/office/powerpoint/2010/main" xmlns="" val="28399384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3541542F-7E6D-4348-92C3-1FDC7D8F7118}"/>
              </a:ext>
            </a:extLst>
          </p:cNvPr>
          <p:cNvGraphicFramePr>
            <a:graphicFrameLocks noGrp="1"/>
          </p:cNvGraphicFramePr>
          <p:nvPr>
            <p:ph sz="quarter" idx="13"/>
            <p:extLst>
              <p:ext uri="{D42A27DB-BD31-4B8C-83A1-F6EECF244321}">
                <p14:modId xmlns:p14="http://schemas.microsoft.com/office/powerpoint/2010/main" xmlns="" val="55054123"/>
              </p:ext>
            </p:extLst>
          </p:nvPr>
        </p:nvGraphicFramePr>
        <p:xfrm>
          <a:off x="381000" y="1771650"/>
          <a:ext cx="8097838" cy="449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 xmlns:a16="http://schemas.microsoft.com/office/drawing/2014/main" id="{5A498B11-91F9-40A3-8E49-9C35EBCB622F}"/>
              </a:ext>
            </a:extLst>
          </p:cNvPr>
          <p:cNvSpPr>
            <a:spLocks noGrp="1"/>
          </p:cNvSpPr>
          <p:nvPr>
            <p:ph type="ctrTitle"/>
          </p:nvPr>
        </p:nvSpPr>
        <p:spPr/>
        <p:txBody>
          <a:bodyPr/>
          <a:lstStyle/>
          <a:p>
            <a:r>
              <a:rPr lang="de-DE" dirty="0" err="1"/>
              <a:t>dokazni</a:t>
            </a:r>
            <a:r>
              <a:rPr lang="de-DE" dirty="0"/>
              <a:t> </a:t>
            </a:r>
            <a:r>
              <a:rPr lang="de-DE" dirty="0" err="1"/>
              <a:t>postupak</a:t>
            </a:r>
            <a:endParaRPr lang="de-AT" dirty="0"/>
          </a:p>
        </p:txBody>
      </p:sp>
      <p:cxnSp>
        <p:nvCxnSpPr>
          <p:cNvPr id="4" name="Straight Connector 3">
            <a:extLst>
              <a:ext uri="{FF2B5EF4-FFF2-40B4-BE49-F238E27FC236}">
                <a16:creationId xmlns="" xmlns:a16="http://schemas.microsoft.com/office/drawing/2014/main" id="{E6CA08CD-297E-4538-882B-8D7AD1E1A7D0}"/>
              </a:ext>
            </a:extLst>
          </p:cNvPr>
          <p:cNvCxnSpPr>
            <a:cxnSpLocks/>
          </p:cNvCxnSpPr>
          <p:nvPr/>
        </p:nvCxnSpPr>
        <p:spPr>
          <a:xfrm>
            <a:off x="7164288" y="1916832"/>
            <a:ext cx="0" cy="2592288"/>
          </a:xfrm>
          <a:prstGeom prst="line">
            <a:avLst/>
          </a:prstGeom>
          <a:ln/>
        </p:spPr>
        <p:style>
          <a:lnRef idx="3">
            <a:schemeClr val="accent2"/>
          </a:lnRef>
          <a:fillRef idx="0">
            <a:schemeClr val="accent2"/>
          </a:fillRef>
          <a:effectRef idx="2">
            <a:schemeClr val="accent2"/>
          </a:effectRef>
          <a:fontRef idx="minor">
            <a:schemeClr val="tx1"/>
          </a:fontRef>
        </p:style>
      </p:cxnSp>
      <p:sp>
        <p:nvSpPr>
          <p:cNvPr id="5" name="TextBox 4">
            <a:extLst>
              <a:ext uri="{FF2B5EF4-FFF2-40B4-BE49-F238E27FC236}">
                <a16:creationId xmlns="" xmlns:a16="http://schemas.microsoft.com/office/drawing/2014/main" id="{177C06EC-660C-49A1-B8CE-D9D438F74C25}"/>
              </a:ext>
            </a:extLst>
          </p:cNvPr>
          <p:cNvSpPr txBox="1"/>
          <p:nvPr/>
        </p:nvSpPr>
        <p:spPr>
          <a:xfrm>
            <a:off x="6192181" y="4739572"/>
            <a:ext cx="1944213" cy="646331"/>
          </a:xfrm>
          <a:prstGeom prst="rect">
            <a:avLst/>
          </a:prstGeom>
          <a:noFill/>
        </p:spPr>
        <p:txBody>
          <a:bodyPr wrap="square" rtlCol="0">
            <a:spAutoFit/>
          </a:bodyPr>
          <a:lstStyle/>
          <a:p>
            <a:r>
              <a:rPr lang="de-DE" dirty="0"/>
              <a:t>do </a:t>
            </a:r>
            <a:r>
              <a:rPr lang="de-DE" dirty="0" err="1"/>
              <a:t>kraja</a:t>
            </a:r>
            <a:r>
              <a:rPr lang="de-DE" dirty="0"/>
              <a:t> </a:t>
            </a:r>
            <a:r>
              <a:rPr lang="de-DE" dirty="0" err="1"/>
              <a:t>glavne</a:t>
            </a:r>
            <a:r>
              <a:rPr lang="de-DE" dirty="0"/>
              <a:t> </a:t>
            </a:r>
            <a:r>
              <a:rPr lang="de-DE" dirty="0" err="1"/>
              <a:t>rasprave</a:t>
            </a:r>
            <a:endParaRPr lang="de-AT" dirty="0"/>
          </a:p>
        </p:txBody>
      </p:sp>
      <p:sp>
        <p:nvSpPr>
          <p:cNvPr id="12" name="Freeform: Shape 11">
            <a:extLst>
              <a:ext uri="{FF2B5EF4-FFF2-40B4-BE49-F238E27FC236}">
                <a16:creationId xmlns="" xmlns:a16="http://schemas.microsoft.com/office/drawing/2014/main" id="{C6B29F13-3107-417B-B172-F0D3599782E8}"/>
              </a:ext>
            </a:extLst>
          </p:cNvPr>
          <p:cNvSpPr/>
          <p:nvPr/>
        </p:nvSpPr>
        <p:spPr>
          <a:xfrm>
            <a:off x="2458077" y="3373512"/>
            <a:ext cx="2255966" cy="1322775"/>
          </a:xfrm>
          <a:custGeom>
            <a:avLst/>
            <a:gdLst>
              <a:gd name="connsiteX0" fmla="*/ 1314933 w 2255966"/>
              <a:gd name="connsiteY0" fmla="*/ 71024 h 1322775"/>
              <a:gd name="connsiteX1" fmla="*/ 986459 w 2255966"/>
              <a:gd name="connsiteY1" fmla="*/ 79902 h 1322775"/>
              <a:gd name="connsiteX2" fmla="*/ 959826 w 2255966"/>
              <a:gd name="connsiteY2" fmla="*/ 88779 h 1322775"/>
              <a:gd name="connsiteX3" fmla="*/ 924315 w 2255966"/>
              <a:gd name="connsiteY3" fmla="*/ 97657 h 1322775"/>
              <a:gd name="connsiteX4" fmla="*/ 826661 w 2255966"/>
              <a:gd name="connsiteY4" fmla="*/ 115412 h 1322775"/>
              <a:gd name="connsiteX5" fmla="*/ 746762 w 2255966"/>
              <a:gd name="connsiteY5" fmla="*/ 142045 h 1322775"/>
              <a:gd name="connsiteX6" fmla="*/ 684618 w 2255966"/>
              <a:gd name="connsiteY6" fmla="*/ 168678 h 1322775"/>
              <a:gd name="connsiteX7" fmla="*/ 666863 w 2255966"/>
              <a:gd name="connsiteY7" fmla="*/ 186434 h 1322775"/>
              <a:gd name="connsiteX8" fmla="*/ 640230 w 2255966"/>
              <a:gd name="connsiteY8" fmla="*/ 195311 h 1322775"/>
              <a:gd name="connsiteX9" fmla="*/ 542575 w 2255966"/>
              <a:gd name="connsiteY9" fmla="*/ 221944 h 1322775"/>
              <a:gd name="connsiteX10" fmla="*/ 515942 w 2255966"/>
              <a:gd name="connsiteY10" fmla="*/ 230822 h 1322775"/>
              <a:gd name="connsiteX11" fmla="*/ 418288 w 2255966"/>
              <a:gd name="connsiteY11" fmla="*/ 248577 h 1322775"/>
              <a:gd name="connsiteX12" fmla="*/ 356144 w 2255966"/>
              <a:gd name="connsiteY12" fmla="*/ 266333 h 1322775"/>
              <a:gd name="connsiteX13" fmla="*/ 276245 w 2255966"/>
              <a:gd name="connsiteY13" fmla="*/ 284088 h 1322775"/>
              <a:gd name="connsiteX14" fmla="*/ 240735 w 2255966"/>
              <a:gd name="connsiteY14" fmla="*/ 292966 h 1322775"/>
              <a:gd name="connsiteX15" fmla="*/ 205224 w 2255966"/>
              <a:gd name="connsiteY15" fmla="*/ 319599 h 1322775"/>
              <a:gd name="connsiteX16" fmla="*/ 178591 w 2255966"/>
              <a:gd name="connsiteY16" fmla="*/ 328476 h 1322775"/>
              <a:gd name="connsiteX17" fmla="*/ 134203 w 2255966"/>
              <a:gd name="connsiteY17" fmla="*/ 372865 h 1322775"/>
              <a:gd name="connsiteX18" fmla="*/ 116447 w 2255966"/>
              <a:gd name="connsiteY18" fmla="*/ 390620 h 1322775"/>
              <a:gd name="connsiteX19" fmla="*/ 89814 w 2255966"/>
              <a:gd name="connsiteY19" fmla="*/ 408375 h 1322775"/>
              <a:gd name="connsiteX20" fmla="*/ 80937 w 2255966"/>
              <a:gd name="connsiteY20" fmla="*/ 443886 h 1322775"/>
              <a:gd name="connsiteX21" fmla="*/ 54304 w 2255966"/>
              <a:gd name="connsiteY21" fmla="*/ 479397 h 1322775"/>
              <a:gd name="connsiteX22" fmla="*/ 45426 w 2255966"/>
              <a:gd name="connsiteY22" fmla="*/ 532663 h 1322775"/>
              <a:gd name="connsiteX23" fmla="*/ 36548 w 2255966"/>
              <a:gd name="connsiteY23" fmla="*/ 559296 h 1322775"/>
              <a:gd name="connsiteX24" fmla="*/ 27671 w 2255966"/>
              <a:gd name="connsiteY24" fmla="*/ 594806 h 1322775"/>
              <a:gd name="connsiteX25" fmla="*/ 18793 w 2255966"/>
              <a:gd name="connsiteY25" fmla="*/ 621439 h 1322775"/>
              <a:gd name="connsiteX26" fmla="*/ 9915 w 2255966"/>
              <a:gd name="connsiteY26" fmla="*/ 665828 h 1322775"/>
              <a:gd name="connsiteX27" fmla="*/ 9915 w 2255966"/>
              <a:gd name="connsiteY27" fmla="*/ 923280 h 1322775"/>
              <a:gd name="connsiteX28" fmla="*/ 27671 w 2255966"/>
              <a:gd name="connsiteY28" fmla="*/ 949913 h 1322775"/>
              <a:gd name="connsiteX29" fmla="*/ 72059 w 2255966"/>
              <a:gd name="connsiteY29" fmla="*/ 985424 h 1322775"/>
              <a:gd name="connsiteX30" fmla="*/ 107570 w 2255966"/>
              <a:gd name="connsiteY30" fmla="*/ 1012057 h 1322775"/>
              <a:gd name="connsiteX31" fmla="*/ 160836 w 2255966"/>
              <a:gd name="connsiteY31" fmla="*/ 1029812 h 1322775"/>
              <a:gd name="connsiteX32" fmla="*/ 196346 w 2255966"/>
              <a:gd name="connsiteY32" fmla="*/ 1047568 h 1322775"/>
              <a:gd name="connsiteX33" fmla="*/ 231857 w 2255966"/>
              <a:gd name="connsiteY33" fmla="*/ 1056445 h 1322775"/>
              <a:gd name="connsiteX34" fmla="*/ 258490 w 2255966"/>
              <a:gd name="connsiteY34" fmla="*/ 1065323 h 1322775"/>
              <a:gd name="connsiteX35" fmla="*/ 294001 w 2255966"/>
              <a:gd name="connsiteY35" fmla="*/ 1074201 h 1322775"/>
              <a:gd name="connsiteX36" fmla="*/ 338389 w 2255966"/>
              <a:gd name="connsiteY36" fmla="*/ 1091956 h 1322775"/>
              <a:gd name="connsiteX37" fmla="*/ 480432 w 2255966"/>
              <a:gd name="connsiteY37" fmla="*/ 1118589 h 1322775"/>
              <a:gd name="connsiteX38" fmla="*/ 542575 w 2255966"/>
              <a:gd name="connsiteY38" fmla="*/ 1145222 h 1322775"/>
              <a:gd name="connsiteX39" fmla="*/ 595841 w 2255966"/>
              <a:gd name="connsiteY39" fmla="*/ 1154100 h 1322775"/>
              <a:gd name="connsiteX40" fmla="*/ 640230 w 2255966"/>
              <a:gd name="connsiteY40" fmla="*/ 1171855 h 1322775"/>
              <a:gd name="connsiteX41" fmla="*/ 782273 w 2255966"/>
              <a:gd name="connsiteY41" fmla="*/ 1198488 h 1322775"/>
              <a:gd name="connsiteX42" fmla="*/ 1004214 w 2255966"/>
              <a:gd name="connsiteY42" fmla="*/ 1225121 h 1322775"/>
              <a:gd name="connsiteX43" fmla="*/ 1048603 w 2255966"/>
              <a:gd name="connsiteY43" fmla="*/ 1242876 h 1322775"/>
              <a:gd name="connsiteX44" fmla="*/ 1190645 w 2255966"/>
              <a:gd name="connsiteY44" fmla="*/ 1260632 h 1322775"/>
              <a:gd name="connsiteX45" fmla="*/ 1306055 w 2255966"/>
              <a:gd name="connsiteY45" fmla="*/ 1278387 h 1322775"/>
              <a:gd name="connsiteX46" fmla="*/ 1377076 w 2255966"/>
              <a:gd name="connsiteY46" fmla="*/ 1287265 h 1322775"/>
              <a:gd name="connsiteX47" fmla="*/ 1439220 w 2255966"/>
              <a:gd name="connsiteY47" fmla="*/ 1296142 h 1322775"/>
              <a:gd name="connsiteX48" fmla="*/ 1643406 w 2255966"/>
              <a:gd name="connsiteY48" fmla="*/ 1322775 h 1322775"/>
              <a:gd name="connsiteX49" fmla="*/ 2060657 w 2255966"/>
              <a:gd name="connsiteY49" fmla="*/ 1313898 h 1322775"/>
              <a:gd name="connsiteX50" fmla="*/ 2096168 w 2255966"/>
              <a:gd name="connsiteY50" fmla="*/ 1305020 h 1322775"/>
              <a:gd name="connsiteX51" fmla="*/ 2176067 w 2255966"/>
              <a:gd name="connsiteY51" fmla="*/ 1287265 h 1322775"/>
              <a:gd name="connsiteX52" fmla="*/ 2220455 w 2255966"/>
              <a:gd name="connsiteY52" fmla="*/ 1242876 h 1322775"/>
              <a:gd name="connsiteX53" fmla="*/ 2229333 w 2255966"/>
              <a:gd name="connsiteY53" fmla="*/ 1207366 h 1322775"/>
              <a:gd name="connsiteX54" fmla="*/ 2247088 w 2255966"/>
              <a:gd name="connsiteY54" fmla="*/ 1154100 h 1322775"/>
              <a:gd name="connsiteX55" fmla="*/ 2255966 w 2255966"/>
              <a:gd name="connsiteY55" fmla="*/ 1109711 h 1322775"/>
              <a:gd name="connsiteX56" fmla="*/ 2247088 w 2255966"/>
              <a:gd name="connsiteY56" fmla="*/ 665828 h 1322775"/>
              <a:gd name="connsiteX57" fmla="*/ 2220455 w 2255966"/>
              <a:gd name="connsiteY57" fmla="*/ 621439 h 1322775"/>
              <a:gd name="connsiteX58" fmla="*/ 2167189 w 2255966"/>
              <a:gd name="connsiteY58" fmla="*/ 514907 h 1322775"/>
              <a:gd name="connsiteX59" fmla="*/ 2158311 w 2255966"/>
              <a:gd name="connsiteY59" fmla="*/ 488274 h 1322775"/>
              <a:gd name="connsiteX60" fmla="*/ 2096168 w 2255966"/>
              <a:gd name="connsiteY60" fmla="*/ 417253 h 1322775"/>
              <a:gd name="connsiteX61" fmla="*/ 2078412 w 2255966"/>
              <a:gd name="connsiteY61" fmla="*/ 390620 h 1322775"/>
              <a:gd name="connsiteX62" fmla="*/ 2051779 w 2255966"/>
              <a:gd name="connsiteY62" fmla="*/ 372865 h 1322775"/>
              <a:gd name="connsiteX63" fmla="*/ 1971880 w 2255966"/>
              <a:gd name="connsiteY63" fmla="*/ 310721 h 1322775"/>
              <a:gd name="connsiteX64" fmla="*/ 1900859 w 2255966"/>
              <a:gd name="connsiteY64" fmla="*/ 257455 h 1322775"/>
              <a:gd name="connsiteX65" fmla="*/ 1803205 w 2255966"/>
              <a:gd name="connsiteY65" fmla="*/ 204189 h 1322775"/>
              <a:gd name="connsiteX66" fmla="*/ 1785449 w 2255966"/>
              <a:gd name="connsiteY66" fmla="*/ 186434 h 1322775"/>
              <a:gd name="connsiteX67" fmla="*/ 1758816 w 2255966"/>
              <a:gd name="connsiteY67" fmla="*/ 168678 h 1322775"/>
              <a:gd name="connsiteX68" fmla="*/ 1723306 w 2255966"/>
              <a:gd name="connsiteY68" fmla="*/ 142045 h 1322775"/>
              <a:gd name="connsiteX69" fmla="*/ 1670040 w 2255966"/>
              <a:gd name="connsiteY69" fmla="*/ 124290 h 1322775"/>
              <a:gd name="connsiteX70" fmla="*/ 1607896 w 2255966"/>
              <a:gd name="connsiteY70" fmla="*/ 97657 h 1322775"/>
              <a:gd name="connsiteX71" fmla="*/ 1536874 w 2255966"/>
              <a:gd name="connsiteY71" fmla="*/ 71024 h 1322775"/>
              <a:gd name="connsiteX72" fmla="*/ 1483608 w 2255966"/>
              <a:gd name="connsiteY72" fmla="*/ 62146 h 1322775"/>
              <a:gd name="connsiteX73" fmla="*/ 1456975 w 2255966"/>
              <a:gd name="connsiteY73" fmla="*/ 53269 h 1322775"/>
              <a:gd name="connsiteX74" fmla="*/ 1412587 w 2255966"/>
              <a:gd name="connsiteY74" fmla="*/ 44391 h 1322775"/>
              <a:gd name="connsiteX75" fmla="*/ 1385954 w 2255966"/>
              <a:gd name="connsiteY75" fmla="*/ 35513 h 1322775"/>
              <a:gd name="connsiteX76" fmla="*/ 1350443 w 2255966"/>
              <a:gd name="connsiteY76" fmla="*/ 26636 h 1322775"/>
              <a:gd name="connsiteX77" fmla="*/ 1288300 w 2255966"/>
              <a:gd name="connsiteY77" fmla="*/ 8880 h 1322775"/>
              <a:gd name="connsiteX78" fmla="*/ 1155135 w 2255966"/>
              <a:gd name="connsiteY78" fmla="*/ 3 h 1322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2255966" h="1322775">
                <a:moveTo>
                  <a:pt x="1314933" y="71024"/>
                </a:moveTo>
                <a:cubicBezTo>
                  <a:pt x="1205442" y="73983"/>
                  <a:pt x="1095854" y="74432"/>
                  <a:pt x="986459" y="79902"/>
                </a:cubicBezTo>
                <a:cubicBezTo>
                  <a:pt x="977113" y="80369"/>
                  <a:pt x="968824" y="86208"/>
                  <a:pt x="959826" y="88779"/>
                </a:cubicBezTo>
                <a:cubicBezTo>
                  <a:pt x="948094" y="92131"/>
                  <a:pt x="936319" y="95474"/>
                  <a:pt x="924315" y="97657"/>
                </a:cubicBezTo>
                <a:cubicBezTo>
                  <a:pt x="871002" y="107351"/>
                  <a:pt x="870280" y="101991"/>
                  <a:pt x="826661" y="115412"/>
                </a:cubicBezTo>
                <a:cubicBezTo>
                  <a:pt x="799829" y="123668"/>
                  <a:pt x="771872" y="129490"/>
                  <a:pt x="746762" y="142045"/>
                </a:cubicBezTo>
                <a:cubicBezTo>
                  <a:pt x="702881" y="163986"/>
                  <a:pt x="723806" y="155616"/>
                  <a:pt x="684618" y="168678"/>
                </a:cubicBezTo>
                <a:cubicBezTo>
                  <a:pt x="678700" y="174597"/>
                  <a:pt x="674040" y="182128"/>
                  <a:pt x="666863" y="186434"/>
                </a:cubicBezTo>
                <a:cubicBezTo>
                  <a:pt x="658839" y="191249"/>
                  <a:pt x="648992" y="192025"/>
                  <a:pt x="640230" y="195311"/>
                </a:cubicBezTo>
                <a:cubicBezTo>
                  <a:pt x="571793" y="220975"/>
                  <a:pt x="619846" y="209066"/>
                  <a:pt x="542575" y="221944"/>
                </a:cubicBezTo>
                <a:cubicBezTo>
                  <a:pt x="533697" y="224903"/>
                  <a:pt x="525020" y="228552"/>
                  <a:pt x="515942" y="230822"/>
                </a:cubicBezTo>
                <a:cubicBezTo>
                  <a:pt x="477842" y="240347"/>
                  <a:pt x="457880" y="240659"/>
                  <a:pt x="418288" y="248577"/>
                </a:cubicBezTo>
                <a:cubicBezTo>
                  <a:pt x="372030" y="257828"/>
                  <a:pt x="395632" y="255051"/>
                  <a:pt x="356144" y="266333"/>
                </a:cubicBezTo>
                <a:cubicBezTo>
                  <a:pt x="318264" y="277156"/>
                  <a:pt x="317424" y="274937"/>
                  <a:pt x="276245" y="284088"/>
                </a:cubicBezTo>
                <a:cubicBezTo>
                  <a:pt x="264335" y="286735"/>
                  <a:pt x="252572" y="290007"/>
                  <a:pt x="240735" y="292966"/>
                </a:cubicBezTo>
                <a:cubicBezTo>
                  <a:pt x="228898" y="301844"/>
                  <a:pt x="218071" y="312258"/>
                  <a:pt x="205224" y="319599"/>
                </a:cubicBezTo>
                <a:cubicBezTo>
                  <a:pt x="197099" y="324242"/>
                  <a:pt x="186077" y="322861"/>
                  <a:pt x="178591" y="328476"/>
                </a:cubicBezTo>
                <a:cubicBezTo>
                  <a:pt x="161851" y="341031"/>
                  <a:pt x="148999" y="358069"/>
                  <a:pt x="134203" y="372865"/>
                </a:cubicBezTo>
                <a:cubicBezTo>
                  <a:pt x="128284" y="378784"/>
                  <a:pt x="123411" y="385977"/>
                  <a:pt x="116447" y="390620"/>
                </a:cubicBezTo>
                <a:lnTo>
                  <a:pt x="89814" y="408375"/>
                </a:lnTo>
                <a:cubicBezTo>
                  <a:pt x="86855" y="420212"/>
                  <a:pt x="86393" y="432973"/>
                  <a:pt x="80937" y="443886"/>
                </a:cubicBezTo>
                <a:cubicBezTo>
                  <a:pt x="74320" y="457120"/>
                  <a:pt x="59799" y="465659"/>
                  <a:pt x="54304" y="479397"/>
                </a:cubicBezTo>
                <a:cubicBezTo>
                  <a:pt x="47619" y="496110"/>
                  <a:pt x="49331" y="515091"/>
                  <a:pt x="45426" y="532663"/>
                </a:cubicBezTo>
                <a:cubicBezTo>
                  <a:pt x="43396" y="541798"/>
                  <a:pt x="39119" y="550298"/>
                  <a:pt x="36548" y="559296"/>
                </a:cubicBezTo>
                <a:cubicBezTo>
                  <a:pt x="33196" y="571027"/>
                  <a:pt x="31023" y="583075"/>
                  <a:pt x="27671" y="594806"/>
                </a:cubicBezTo>
                <a:cubicBezTo>
                  <a:pt x="25100" y="603804"/>
                  <a:pt x="21063" y="612361"/>
                  <a:pt x="18793" y="621439"/>
                </a:cubicBezTo>
                <a:cubicBezTo>
                  <a:pt x="15133" y="636078"/>
                  <a:pt x="12874" y="651032"/>
                  <a:pt x="9915" y="665828"/>
                </a:cubicBezTo>
                <a:cubicBezTo>
                  <a:pt x="1147" y="771047"/>
                  <a:pt x="-7127" y="809666"/>
                  <a:pt x="9915" y="923280"/>
                </a:cubicBezTo>
                <a:cubicBezTo>
                  <a:pt x="11498" y="933832"/>
                  <a:pt x="21006" y="941581"/>
                  <a:pt x="27671" y="949913"/>
                </a:cubicBezTo>
                <a:cubicBezTo>
                  <a:pt x="43510" y="969711"/>
                  <a:pt x="50522" y="970040"/>
                  <a:pt x="72059" y="985424"/>
                </a:cubicBezTo>
                <a:cubicBezTo>
                  <a:pt x="84099" y="994024"/>
                  <a:pt x="94336" y="1005440"/>
                  <a:pt x="107570" y="1012057"/>
                </a:cubicBezTo>
                <a:cubicBezTo>
                  <a:pt x="124310" y="1020427"/>
                  <a:pt x="143459" y="1022861"/>
                  <a:pt x="160836" y="1029812"/>
                </a:cubicBezTo>
                <a:cubicBezTo>
                  <a:pt x="173123" y="1034727"/>
                  <a:pt x="183955" y="1042921"/>
                  <a:pt x="196346" y="1047568"/>
                </a:cubicBezTo>
                <a:cubicBezTo>
                  <a:pt x="207770" y="1051852"/>
                  <a:pt x="220125" y="1053093"/>
                  <a:pt x="231857" y="1056445"/>
                </a:cubicBezTo>
                <a:cubicBezTo>
                  <a:pt x="240855" y="1059016"/>
                  <a:pt x="249492" y="1062752"/>
                  <a:pt x="258490" y="1065323"/>
                </a:cubicBezTo>
                <a:cubicBezTo>
                  <a:pt x="270222" y="1068675"/>
                  <a:pt x="282426" y="1070343"/>
                  <a:pt x="294001" y="1074201"/>
                </a:cubicBezTo>
                <a:cubicBezTo>
                  <a:pt x="309119" y="1079240"/>
                  <a:pt x="322991" y="1087850"/>
                  <a:pt x="338389" y="1091956"/>
                </a:cubicBezTo>
                <a:cubicBezTo>
                  <a:pt x="373857" y="1101414"/>
                  <a:pt x="439723" y="1111804"/>
                  <a:pt x="480432" y="1118589"/>
                </a:cubicBezTo>
                <a:cubicBezTo>
                  <a:pt x="502143" y="1129445"/>
                  <a:pt x="519063" y="1139997"/>
                  <a:pt x="542575" y="1145222"/>
                </a:cubicBezTo>
                <a:cubicBezTo>
                  <a:pt x="560147" y="1149127"/>
                  <a:pt x="578086" y="1151141"/>
                  <a:pt x="595841" y="1154100"/>
                </a:cubicBezTo>
                <a:cubicBezTo>
                  <a:pt x="610637" y="1160018"/>
                  <a:pt x="624832" y="1167749"/>
                  <a:pt x="640230" y="1171855"/>
                </a:cubicBezTo>
                <a:cubicBezTo>
                  <a:pt x="665950" y="1178714"/>
                  <a:pt x="747379" y="1193254"/>
                  <a:pt x="782273" y="1198488"/>
                </a:cubicBezTo>
                <a:cubicBezTo>
                  <a:pt x="919976" y="1219143"/>
                  <a:pt x="879676" y="1213799"/>
                  <a:pt x="1004214" y="1225121"/>
                </a:cubicBezTo>
                <a:cubicBezTo>
                  <a:pt x="1019010" y="1231039"/>
                  <a:pt x="1033143" y="1239011"/>
                  <a:pt x="1048603" y="1242876"/>
                </a:cubicBezTo>
                <a:cubicBezTo>
                  <a:pt x="1068873" y="1247943"/>
                  <a:pt x="1177546" y="1259176"/>
                  <a:pt x="1190645" y="1260632"/>
                </a:cubicBezTo>
                <a:cubicBezTo>
                  <a:pt x="1247036" y="1279427"/>
                  <a:pt x="1203061" y="1266943"/>
                  <a:pt x="1306055" y="1278387"/>
                </a:cubicBezTo>
                <a:cubicBezTo>
                  <a:pt x="1329767" y="1281022"/>
                  <a:pt x="1353427" y="1284112"/>
                  <a:pt x="1377076" y="1287265"/>
                </a:cubicBezTo>
                <a:lnTo>
                  <a:pt x="1439220" y="1296142"/>
                </a:lnTo>
                <a:cubicBezTo>
                  <a:pt x="1673241" y="1326666"/>
                  <a:pt x="1502797" y="1302689"/>
                  <a:pt x="1643406" y="1322775"/>
                </a:cubicBezTo>
                <a:lnTo>
                  <a:pt x="2060657" y="1313898"/>
                </a:lnTo>
                <a:cubicBezTo>
                  <a:pt x="2072849" y="1313420"/>
                  <a:pt x="2084257" y="1307667"/>
                  <a:pt x="2096168" y="1305020"/>
                </a:cubicBezTo>
                <a:cubicBezTo>
                  <a:pt x="2197649" y="1282468"/>
                  <a:pt x="2089426" y="1308923"/>
                  <a:pt x="2176067" y="1287265"/>
                </a:cubicBezTo>
                <a:cubicBezTo>
                  <a:pt x="2190863" y="1272469"/>
                  <a:pt x="2215380" y="1263176"/>
                  <a:pt x="2220455" y="1242876"/>
                </a:cubicBezTo>
                <a:cubicBezTo>
                  <a:pt x="2223414" y="1231039"/>
                  <a:pt x="2225827" y="1219052"/>
                  <a:pt x="2229333" y="1207366"/>
                </a:cubicBezTo>
                <a:cubicBezTo>
                  <a:pt x="2234711" y="1189440"/>
                  <a:pt x="2242164" y="1172156"/>
                  <a:pt x="2247088" y="1154100"/>
                </a:cubicBezTo>
                <a:cubicBezTo>
                  <a:pt x="2251058" y="1139542"/>
                  <a:pt x="2253007" y="1124507"/>
                  <a:pt x="2255966" y="1109711"/>
                </a:cubicBezTo>
                <a:cubicBezTo>
                  <a:pt x="2253007" y="961750"/>
                  <a:pt x="2252669" y="813713"/>
                  <a:pt x="2247088" y="665828"/>
                </a:cubicBezTo>
                <a:cubicBezTo>
                  <a:pt x="2246184" y="641876"/>
                  <a:pt x="2235327" y="636312"/>
                  <a:pt x="2220455" y="621439"/>
                </a:cubicBezTo>
                <a:cubicBezTo>
                  <a:pt x="2189852" y="529629"/>
                  <a:pt x="2213673" y="561391"/>
                  <a:pt x="2167189" y="514907"/>
                </a:cubicBezTo>
                <a:cubicBezTo>
                  <a:pt x="2164230" y="506029"/>
                  <a:pt x="2162496" y="496644"/>
                  <a:pt x="2158311" y="488274"/>
                </a:cubicBezTo>
                <a:cubicBezTo>
                  <a:pt x="2141663" y="454977"/>
                  <a:pt x="2123167" y="448109"/>
                  <a:pt x="2096168" y="417253"/>
                </a:cubicBezTo>
                <a:cubicBezTo>
                  <a:pt x="2089142" y="409223"/>
                  <a:pt x="2085957" y="398165"/>
                  <a:pt x="2078412" y="390620"/>
                </a:cubicBezTo>
                <a:cubicBezTo>
                  <a:pt x="2070867" y="383076"/>
                  <a:pt x="2059880" y="379809"/>
                  <a:pt x="2051779" y="372865"/>
                </a:cubicBezTo>
                <a:cubicBezTo>
                  <a:pt x="1924423" y="263702"/>
                  <a:pt x="2112720" y="409309"/>
                  <a:pt x="1971880" y="310721"/>
                </a:cubicBezTo>
                <a:cubicBezTo>
                  <a:pt x="1940574" y="288806"/>
                  <a:pt x="1931201" y="274311"/>
                  <a:pt x="1900859" y="257455"/>
                </a:cubicBezTo>
                <a:cubicBezTo>
                  <a:pt x="1858979" y="234189"/>
                  <a:pt x="1841303" y="231402"/>
                  <a:pt x="1803205" y="204189"/>
                </a:cubicBezTo>
                <a:cubicBezTo>
                  <a:pt x="1796394" y="199324"/>
                  <a:pt x="1791985" y="191663"/>
                  <a:pt x="1785449" y="186434"/>
                </a:cubicBezTo>
                <a:cubicBezTo>
                  <a:pt x="1777117" y="179769"/>
                  <a:pt x="1767498" y="174880"/>
                  <a:pt x="1758816" y="168678"/>
                </a:cubicBezTo>
                <a:cubicBezTo>
                  <a:pt x="1746776" y="160078"/>
                  <a:pt x="1736540" y="148662"/>
                  <a:pt x="1723306" y="142045"/>
                </a:cubicBezTo>
                <a:cubicBezTo>
                  <a:pt x="1706566" y="133675"/>
                  <a:pt x="1686780" y="132660"/>
                  <a:pt x="1670040" y="124290"/>
                </a:cubicBezTo>
                <a:cubicBezTo>
                  <a:pt x="1607691" y="93116"/>
                  <a:pt x="1660143" y="117249"/>
                  <a:pt x="1607896" y="97657"/>
                </a:cubicBezTo>
                <a:cubicBezTo>
                  <a:pt x="1597851" y="93890"/>
                  <a:pt x="1553356" y="74687"/>
                  <a:pt x="1536874" y="71024"/>
                </a:cubicBezTo>
                <a:cubicBezTo>
                  <a:pt x="1519302" y="67119"/>
                  <a:pt x="1501180" y="66051"/>
                  <a:pt x="1483608" y="62146"/>
                </a:cubicBezTo>
                <a:cubicBezTo>
                  <a:pt x="1474473" y="60116"/>
                  <a:pt x="1466053" y="55539"/>
                  <a:pt x="1456975" y="53269"/>
                </a:cubicBezTo>
                <a:cubicBezTo>
                  <a:pt x="1442336" y="49609"/>
                  <a:pt x="1427225" y="48051"/>
                  <a:pt x="1412587" y="44391"/>
                </a:cubicBezTo>
                <a:cubicBezTo>
                  <a:pt x="1403509" y="42121"/>
                  <a:pt x="1394952" y="38084"/>
                  <a:pt x="1385954" y="35513"/>
                </a:cubicBezTo>
                <a:cubicBezTo>
                  <a:pt x="1374222" y="32161"/>
                  <a:pt x="1362175" y="29988"/>
                  <a:pt x="1350443" y="26636"/>
                </a:cubicBezTo>
                <a:cubicBezTo>
                  <a:pt x="1328340" y="20321"/>
                  <a:pt x="1311890" y="11655"/>
                  <a:pt x="1288300" y="8880"/>
                </a:cubicBezTo>
                <a:cubicBezTo>
                  <a:pt x="1208986" y="-451"/>
                  <a:pt x="1205032" y="3"/>
                  <a:pt x="1155135" y="3"/>
                </a:cubicBezTo>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AT"/>
          </a:p>
        </p:txBody>
      </p:sp>
      <p:sp>
        <p:nvSpPr>
          <p:cNvPr id="13" name="Oval 12">
            <a:extLst>
              <a:ext uri="{FF2B5EF4-FFF2-40B4-BE49-F238E27FC236}">
                <a16:creationId xmlns="" xmlns:a16="http://schemas.microsoft.com/office/drawing/2014/main" id="{FDE876D1-F299-47A0-B15B-BB1CA57B89D6}"/>
              </a:ext>
            </a:extLst>
          </p:cNvPr>
          <p:cNvSpPr/>
          <p:nvPr/>
        </p:nvSpPr>
        <p:spPr>
          <a:xfrm>
            <a:off x="2987824" y="3373512"/>
            <a:ext cx="1512168" cy="1423640"/>
          </a:xfrm>
          <a:prstGeom prst="ellipse">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pPr algn="ctr"/>
            <a:endParaRPr lang="de-AT"/>
          </a:p>
        </p:txBody>
      </p:sp>
      <p:sp>
        <p:nvSpPr>
          <p:cNvPr id="14" name="Subtitle 3">
            <a:extLst>
              <a:ext uri="{FF2B5EF4-FFF2-40B4-BE49-F238E27FC236}">
                <a16:creationId xmlns="" xmlns:a16="http://schemas.microsoft.com/office/drawing/2014/main" id="{A48BFFBB-E006-4596-9D04-6C8554A37835}"/>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4169841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5" grpId="0"/>
      <p:bldP spid="1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 xmlns:a16="http://schemas.microsoft.com/office/drawing/2014/main" id="{92E3304A-1927-439B-87EE-57683D57F238}"/>
              </a:ext>
            </a:extLst>
          </p:cNvPr>
          <p:cNvSpPr>
            <a:spLocks noGrp="1"/>
          </p:cNvSpPr>
          <p:nvPr>
            <p:ph type="ctrTitle"/>
          </p:nvPr>
        </p:nvSpPr>
        <p:spPr>
          <a:xfrm>
            <a:off x="900000" y="547200"/>
            <a:ext cx="7416000" cy="504000"/>
          </a:xfrm>
        </p:spPr>
        <p:txBody>
          <a:bodyPr anchor="b">
            <a:normAutofit/>
          </a:bodyPr>
          <a:lstStyle/>
          <a:p>
            <a:pPr>
              <a:lnSpc>
                <a:spcPct val="90000"/>
              </a:lnSpc>
            </a:pPr>
            <a:r>
              <a:rPr lang="de-DE" dirty="0" err="1"/>
              <a:t>glavna</a:t>
            </a:r>
            <a:r>
              <a:rPr lang="de-DE" dirty="0"/>
              <a:t> </a:t>
            </a:r>
            <a:r>
              <a:rPr lang="de-DE" dirty="0" err="1"/>
              <a:t>rasprava</a:t>
            </a:r>
            <a:endParaRPr lang="de-AT"/>
          </a:p>
        </p:txBody>
      </p:sp>
      <p:sp>
        <p:nvSpPr>
          <p:cNvPr id="5" name="Subtitle 3">
            <a:extLst>
              <a:ext uri="{FF2B5EF4-FFF2-40B4-BE49-F238E27FC236}">
                <a16:creationId xmlns="" xmlns:a16="http://schemas.microsoft.com/office/drawing/2014/main" id="{302E77E6-5981-42C2-8456-0154525C6866}"/>
              </a:ext>
            </a:extLst>
          </p:cNvPr>
          <p:cNvSpPr txBox="1">
            <a:spLocks/>
          </p:cNvSpPr>
          <p:nvPr/>
        </p:nvSpPr>
        <p:spPr>
          <a:xfrm>
            <a:off x="900000" y="1051200"/>
            <a:ext cx="7416000" cy="432000"/>
          </a:xfrm>
          <a:prstGeom prst="rect">
            <a:avLst/>
          </a:prstGeom>
        </p:spPr>
        <p:txBody>
          <a:bodyPr>
            <a:normAutofit/>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a:solidFill>
                  <a:srgbClr val="E20078"/>
                </a:solidFill>
              </a:rPr>
              <a:t>p</a:t>
            </a:r>
            <a:r>
              <a:rPr lang="pl-PL" sz="1400" err="1">
                <a:solidFill>
                  <a:srgbClr val="E20078"/>
                </a:solidFill>
              </a:rPr>
              <a:t>riprema</a:t>
            </a:r>
            <a:r>
              <a:rPr lang="pl-PL" sz="1400">
                <a:solidFill>
                  <a:srgbClr val="E20078"/>
                </a:solidFill>
              </a:rPr>
              <a:t> za </a:t>
            </a:r>
            <a:r>
              <a:rPr lang="pl-PL" sz="1400" err="1">
                <a:solidFill>
                  <a:srgbClr val="E20078"/>
                </a:solidFill>
              </a:rPr>
              <a:t>postupanje</a:t>
            </a:r>
            <a:r>
              <a:rPr lang="pl-PL" sz="1400">
                <a:solidFill>
                  <a:srgbClr val="E20078"/>
                </a:solidFill>
              </a:rPr>
              <a:t> u </a:t>
            </a:r>
            <a:r>
              <a:rPr lang="pl-PL" sz="1400" err="1">
                <a:solidFill>
                  <a:srgbClr val="E20078"/>
                </a:solidFill>
              </a:rPr>
              <a:t>parničnom</a:t>
            </a:r>
            <a:r>
              <a:rPr lang="pl-PL" sz="1400">
                <a:solidFill>
                  <a:srgbClr val="E20078"/>
                </a:solidFill>
              </a:rPr>
              <a:t> </a:t>
            </a:r>
            <a:r>
              <a:rPr lang="pl-PL" sz="1400" err="1">
                <a:solidFill>
                  <a:srgbClr val="E20078"/>
                </a:solidFill>
              </a:rPr>
              <a:t>postupku</a:t>
            </a:r>
            <a:r>
              <a:rPr lang="pl-PL" sz="1400">
                <a:solidFill>
                  <a:srgbClr val="E20078"/>
                </a:solidFill>
              </a:rPr>
              <a:t> u </a:t>
            </a:r>
            <a:r>
              <a:rPr lang="pl-PL" sz="1400" err="1">
                <a:solidFill>
                  <a:srgbClr val="E20078"/>
                </a:solidFill>
              </a:rPr>
              <a:t>praksi</a:t>
            </a:r>
            <a:r>
              <a:rPr lang="pl-PL" sz="1400">
                <a:solidFill>
                  <a:srgbClr val="E20078"/>
                </a:solidFill>
              </a:rPr>
              <a:t> </a:t>
            </a:r>
            <a:r>
              <a:rPr lang="pl-PL" sz="1400" err="1">
                <a:solidFill>
                  <a:srgbClr val="E20078"/>
                </a:solidFill>
              </a:rPr>
              <a:t>austrijskih</a:t>
            </a:r>
            <a:r>
              <a:rPr lang="pl-PL" sz="1400">
                <a:solidFill>
                  <a:srgbClr val="E20078"/>
                </a:solidFill>
              </a:rPr>
              <a:t> </a:t>
            </a:r>
            <a:r>
              <a:rPr lang="pl-PL" sz="1400" err="1">
                <a:solidFill>
                  <a:srgbClr val="E20078"/>
                </a:solidFill>
              </a:rPr>
              <a:t>sudova</a:t>
            </a:r>
            <a:endParaRPr lang="en-US" sz="1400">
              <a:solidFill>
                <a:srgbClr val="E20078"/>
              </a:solidFill>
            </a:endParaRPr>
          </a:p>
        </p:txBody>
      </p:sp>
      <p:graphicFrame>
        <p:nvGraphicFramePr>
          <p:cNvPr id="7" name="Content Placeholder 1">
            <a:extLst>
              <a:ext uri="{FF2B5EF4-FFF2-40B4-BE49-F238E27FC236}">
                <a16:creationId xmlns="" xmlns:a16="http://schemas.microsoft.com/office/drawing/2014/main" id="{3B5C8716-2EC7-4DF8-8D73-A8BDC43C1DA0}"/>
              </a:ext>
            </a:extLst>
          </p:cNvPr>
          <p:cNvGraphicFramePr>
            <a:graphicFrameLocks noGrp="1"/>
          </p:cNvGraphicFramePr>
          <p:nvPr>
            <p:ph sz="quarter" idx="13"/>
            <p:extLst>
              <p:ext uri="{D42A27DB-BD31-4B8C-83A1-F6EECF244321}">
                <p14:modId xmlns:p14="http://schemas.microsoft.com/office/powerpoint/2010/main" xmlns="" val="3151440958"/>
              </p:ext>
            </p:extLst>
          </p:nvPr>
        </p:nvGraphicFramePr>
        <p:xfrm>
          <a:off x="900000" y="1771200"/>
          <a:ext cx="7344408" cy="4106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688701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ell phone&#10;&#10;Description automatically generated">
            <a:extLst>
              <a:ext uri="{FF2B5EF4-FFF2-40B4-BE49-F238E27FC236}">
                <a16:creationId xmlns="" xmlns:a16="http://schemas.microsoft.com/office/drawing/2014/main" id="{88A5E717-BA2B-4B32-A093-D081F5DA298D}"/>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7504" y="-1"/>
            <a:ext cx="4383779" cy="6256095"/>
          </a:xfrm>
          <a:prstGeom prst="rect">
            <a:avLst/>
          </a:prstGeom>
        </p:spPr>
      </p:pic>
      <p:pic>
        <p:nvPicPr>
          <p:cNvPr id="5" name="Picture 4" descr="A screenshot of a cell phone&#10;&#10;Description automatically generated">
            <a:extLst>
              <a:ext uri="{FF2B5EF4-FFF2-40B4-BE49-F238E27FC236}">
                <a16:creationId xmlns="" xmlns:a16="http://schemas.microsoft.com/office/drawing/2014/main" id="{A3AA304A-2A55-4750-8A17-E04FADCBCDF8}"/>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74194" y="38783"/>
            <a:ext cx="4383779" cy="6198529"/>
          </a:xfrm>
          <a:prstGeom prst="rect">
            <a:avLst/>
          </a:prstGeom>
        </p:spPr>
      </p:pic>
      <p:sp>
        <p:nvSpPr>
          <p:cNvPr id="2" name="TextBox 1">
            <a:extLst>
              <a:ext uri="{FF2B5EF4-FFF2-40B4-BE49-F238E27FC236}">
                <a16:creationId xmlns="" xmlns:a16="http://schemas.microsoft.com/office/drawing/2014/main" id="{8897E26D-74FA-4634-8D9C-962445C4C8C7}"/>
              </a:ext>
            </a:extLst>
          </p:cNvPr>
          <p:cNvSpPr txBox="1"/>
          <p:nvPr/>
        </p:nvSpPr>
        <p:spPr>
          <a:xfrm>
            <a:off x="251520" y="3645024"/>
            <a:ext cx="4320480" cy="132343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r-HR" sz="1000" dirty="0"/>
              <a:t>1) Stranke se pozivaju, da nadoknade sve argumente u vezi s procesom i da dostave sve dokaze, najkasnije u svojim pripremnim podnescima, dostavljenim na vrijeme prije pripremnog ročišta, pri čemu je rok za dostavu </a:t>
            </a:r>
            <a:r>
              <a:rPr lang="hr-HR" sz="1000" b="1" dirty="0"/>
              <a:t>Tužitelju najkasnije do 14 dana prije pripremnog ročišta</a:t>
            </a:r>
            <a:r>
              <a:rPr lang="hr-HR" sz="1000" dirty="0"/>
              <a:t>, a </a:t>
            </a:r>
            <a:r>
              <a:rPr lang="hr-HR" sz="1000" b="1" dirty="0"/>
              <a:t>Tuženiku do najkasnije 7 dana prije pripremnog ročišta</a:t>
            </a:r>
            <a:r>
              <a:rPr lang="hr-HR" sz="1000" dirty="0"/>
              <a:t>. Na posljedice </a:t>
            </a:r>
            <a:r>
              <a:rPr lang="hr-HR" sz="1000" dirty="0" err="1"/>
              <a:t>prekluzije</a:t>
            </a:r>
            <a:r>
              <a:rPr lang="hr-HR" sz="1000" dirty="0"/>
              <a:t> sukladno članku 179 Zakona o parničnom postupku ("ZPP") </a:t>
            </a:r>
            <a:r>
              <a:rPr lang="hr-HR" sz="1000" dirty="0" err="1"/>
              <a:t>idf</a:t>
            </a:r>
            <a:r>
              <a:rPr lang="hr-HR" sz="1000" dirty="0"/>
              <a:t> ZVN 2002 se izričito upućuje.</a:t>
            </a:r>
            <a:endParaRPr lang="de-AT" sz="1000" dirty="0"/>
          </a:p>
        </p:txBody>
      </p:sp>
      <p:sp>
        <p:nvSpPr>
          <p:cNvPr id="6" name="TextBox 5">
            <a:extLst>
              <a:ext uri="{FF2B5EF4-FFF2-40B4-BE49-F238E27FC236}">
                <a16:creationId xmlns="" xmlns:a16="http://schemas.microsoft.com/office/drawing/2014/main" id="{2C9AB849-8E82-4040-A14D-35BA794ACD92}"/>
              </a:ext>
            </a:extLst>
          </p:cNvPr>
          <p:cNvSpPr txBox="1"/>
          <p:nvPr/>
        </p:nvSpPr>
        <p:spPr>
          <a:xfrm>
            <a:off x="251521" y="5013176"/>
            <a:ext cx="4317706"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r-HR" sz="1000" dirty="0"/>
              <a:t>U slučaju kašnjenja podnesaka ili zakašnjelog podnošenja dokaza, stranka ili njen zastupnik dužni su demonstrirati</a:t>
            </a:r>
            <a:r>
              <a:rPr lang="de-DE" sz="1000" dirty="0"/>
              <a:t>,</a:t>
            </a:r>
            <a:r>
              <a:rPr lang="hr-HR" sz="1000" dirty="0"/>
              <a:t> bez da se pitaju i zašto, kao iznimka od pravila, da kašnjenje nije uzrokovano krivnjom.</a:t>
            </a:r>
            <a:endParaRPr lang="de-AT" sz="1000" dirty="0"/>
          </a:p>
        </p:txBody>
      </p:sp>
      <p:sp>
        <p:nvSpPr>
          <p:cNvPr id="7" name="TextBox 6">
            <a:extLst>
              <a:ext uri="{FF2B5EF4-FFF2-40B4-BE49-F238E27FC236}">
                <a16:creationId xmlns="" xmlns:a16="http://schemas.microsoft.com/office/drawing/2014/main" id="{6C0AFAD9-C595-45C9-921B-0D6607622904}"/>
              </a:ext>
            </a:extLst>
          </p:cNvPr>
          <p:cNvSpPr txBox="1"/>
          <p:nvPr/>
        </p:nvSpPr>
        <p:spPr>
          <a:xfrm>
            <a:off x="4696251" y="620688"/>
            <a:ext cx="4351141" cy="707886"/>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r-HR" sz="1000" dirty="0"/>
              <a:t>2) Dokazi koji su predani od stranaka moraju se navesti sukladno pravilima i načinu propisanim ZPP (npr. cjelovito ime uključujući adresu od osoba koje su stranke navele kao svjedoke; konkretne i cjelovite opise dokumenta i presuda dostupne sudu).</a:t>
            </a:r>
            <a:endParaRPr lang="de-AT" sz="1000" dirty="0"/>
          </a:p>
        </p:txBody>
      </p:sp>
      <p:sp>
        <p:nvSpPr>
          <p:cNvPr id="8" name="TextBox 7">
            <a:extLst>
              <a:ext uri="{FF2B5EF4-FFF2-40B4-BE49-F238E27FC236}">
                <a16:creationId xmlns="" xmlns:a16="http://schemas.microsoft.com/office/drawing/2014/main" id="{E443D1A2-EDB7-434D-86D3-32EC89671140}"/>
              </a:ext>
            </a:extLst>
          </p:cNvPr>
          <p:cNvSpPr txBox="1"/>
          <p:nvPr/>
        </p:nvSpPr>
        <p:spPr>
          <a:xfrm>
            <a:off x="4696251" y="1484784"/>
            <a:ext cx="4351141" cy="1785104"/>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r-HR" sz="1000" dirty="0"/>
              <a:t>3) Poziva li se stranka kao dokaz svojih tvrdnji na presudu, </a:t>
            </a:r>
            <a:r>
              <a:rPr lang="hr-HR" sz="1000" b="1" dirty="0"/>
              <a:t>mora ukazati ili istaknuti relevantna mjesta</a:t>
            </a:r>
            <a:r>
              <a:rPr lang="hr-HR" sz="1000" dirty="0"/>
              <a:t> (članak 297 ZPP).</a:t>
            </a:r>
            <a:endParaRPr lang="de-AT" sz="1000" dirty="0"/>
          </a:p>
          <a:p>
            <a:r>
              <a:rPr lang="hr-HR" sz="1000" dirty="0"/>
              <a:t>Te presude mora stranka pravovremeno i u preglednom obliku izložiti, u slučaju da sud sam ne pribavi navedene presude sebi na raspolaganje (članak 297 ZPP).</a:t>
            </a:r>
            <a:endParaRPr lang="de-AT" sz="1000" dirty="0"/>
          </a:p>
          <a:p>
            <a:r>
              <a:rPr lang="hr-HR" sz="1000" dirty="0"/>
              <a:t>U skladu s navedenim se upućuje da se prema važećim načelima dokazivanja u građanskom postupku (članak 76 ZPP) treba povezati konkretne činjenične navode s navodima kako su izloženi u navedenim presudama i to mora biti jasno u dokumentima koji su predstavljeni sudu i protivniku. Presude se trebaju navesti čitkim i razumljivim slovima ili brojkama (članak 379 ZPP).</a:t>
            </a:r>
            <a:endParaRPr lang="de-AT" sz="1000" dirty="0"/>
          </a:p>
        </p:txBody>
      </p:sp>
      <p:sp>
        <p:nvSpPr>
          <p:cNvPr id="9" name="TextBox 8">
            <a:extLst>
              <a:ext uri="{FF2B5EF4-FFF2-40B4-BE49-F238E27FC236}">
                <a16:creationId xmlns="" xmlns:a16="http://schemas.microsoft.com/office/drawing/2014/main" id="{2DFB7A57-4E08-4954-802E-6E63DB4FC884}"/>
              </a:ext>
            </a:extLst>
          </p:cNvPr>
          <p:cNvSpPr txBox="1"/>
          <p:nvPr/>
        </p:nvSpPr>
        <p:spPr>
          <a:xfrm>
            <a:off x="4690364" y="3392353"/>
            <a:ext cx="4383779" cy="1477328"/>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hr-HR" sz="1000" dirty="0"/>
              <a:t>4) Stranke i njihovi zastupnici moraju sukladno članku 258 ZPP osigurati da se </a:t>
            </a:r>
            <a:r>
              <a:rPr lang="hr-HR" sz="1000" u="sng" dirty="0"/>
              <a:t>na pripremnom ročištu</a:t>
            </a:r>
            <a:r>
              <a:rPr lang="hr-HR" sz="1000" dirty="0"/>
              <a:t> činjenice i svaka činjenična usporedba može sveobuhvatno objasniti. Zbog toga su stranke u mjeri u kojoj nisu u mogućnosti objasniti činjenice dužne postaviti </a:t>
            </a:r>
            <a:r>
              <a:rPr lang="hr-HR" sz="1000" u="sng" dirty="0"/>
              <a:t>informiranu osobu</a:t>
            </a:r>
            <a:r>
              <a:rPr lang="hr-HR" sz="1000" dirty="0"/>
              <a:t> koja će pružiti podršku na pripremnom ročištu.</a:t>
            </a:r>
            <a:endParaRPr lang="de-AT" sz="1000" dirty="0"/>
          </a:p>
          <a:p>
            <a:r>
              <a:rPr lang="hr-HR" sz="1000" dirty="0"/>
              <a:t>	</a:t>
            </a:r>
            <a:r>
              <a:rPr lang="hr-HR" sz="1000" u="sng" dirty="0"/>
              <a:t>Poseban sudski zahtjev za sudjelovanje stranke ili informirane osobe nije potreban.</a:t>
            </a:r>
            <a:endParaRPr lang="de-AT" sz="1000" dirty="0"/>
          </a:p>
          <a:p>
            <a:r>
              <a:rPr lang="hr-HR" sz="1000" dirty="0"/>
              <a:t>Ako ovaj (zakonski) zahtjev nije ispunjen, to može prouzrokovati posljedice </a:t>
            </a:r>
            <a:r>
              <a:rPr lang="hr-HR" sz="1000" dirty="0" err="1"/>
              <a:t>prekluzije</a:t>
            </a:r>
            <a:r>
              <a:rPr lang="hr-HR" sz="1000" dirty="0"/>
              <a:t> i posljedice na troškove.</a:t>
            </a:r>
            <a:endParaRPr lang="de-AT" sz="1000" dirty="0"/>
          </a:p>
        </p:txBody>
      </p:sp>
    </p:spTree>
    <p:extLst>
      <p:ext uri="{BB962C8B-B14F-4D97-AF65-F5344CB8AC3E}">
        <p14:creationId xmlns:p14="http://schemas.microsoft.com/office/powerpoint/2010/main" xmlns="" val="288399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feld 8"/>
          <p:cNvSpPr txBox="1"/>
          <p:nvPr/>
        </p:nvSpPr>
        <p:spPr>
          <a:xfrm>
            <a:off x="899593" y="3717032"/>
            <a:ext cx="7344000" cy="2185214"/>
          </a:xfrm>
          <a:prstGeom prst="rect">
            <a:avLst/>
          </a:prstGeom>
          <a:noFill/>
        </p:spPr>
        <p:txBody>
          <a:bodyPr wrap="square" rtlCol="0">
            <a:spAutoFit/>
          </a:bodyPr>
          <a:lstStyle/>
          <a:p>
            <a:r>
              <a:rPr lang="en-US" sz="800" dirty="0">
                <a:latin typeface="Century Gothic" pitchFamily="34" charset="0"/>
              </a:rPr>
              <a:t>IMPORTANT NOTICE</a:t>
            </a:r>
            <a:endParaRPr lang="de-AT" sz="800" dirty="0">
              <a:latin typeface="Century Gothic" pitchFamily="34" charset="0"/>
            </a:endParaRPr>
          </a:p>
          <a:p>
            <a:r>
              <a:rPr lang="en-US" sz="800" dirty="0">
                <a:latin typeface="Century Gothic" pitchFamily="34" charset="0"/>
              </a:rPr>
              <a:t> </a:t>
            </a:r>
            <a:endParaRPr lang="de-AT" sz="800" dirty="0">
              <a:latin typeface="Century Gothic" pitchFamily="34" charset="0"/>
            </a:endParaRPr>
          </a:p>
          <a:p>
            <a:r>
              <a:rPr lang="en-US" sz="800" dirty="0">
                <a:latin typeface="Century Gothic" pitchFamily="34" charset="0"/>
              </a:rPr>
              <a:t>This confidential presentation (the "</a:t>
            </a:r>
            <a:r>
              <a:rPr lang="en-US" sz="800" b="1" dirty="0">
                <a:latin typeface="Century Gothic" pitchFamily="34" charset="0"/>
              </a:rPr>
              <a:t>Presentation</a:t>
            </a:r>
            <a:r>
              <a:rPr lang="en-US" sz="800" dirty="0">
                <a:latin typeface="Century Gothic" pitchFamily="34" charset="0"/>
              </a:rPr>
              <a:t>") has been prepared by Schönherr </a:t>
            </a:r>
            <a:r>
              <a:rPr lang="en-US" sz="800" dirty="0" err="1">
                <a:latin typeface="Century Gothic" pitchFamily="34" charset="0"/>
              </a:rPr>
              <a:t>Rechtsanwälte</a:t>
            </a:r>
            <a:r>
              <a:rPr lang="en-US" sz="800" dirty="0">
                <a:latin typeface="Century Gothic" pitchFamily="34" charset="0"/>
              </a:rPr>
              <a:t> GmbH ("</a:t>
            </a:r>
            <a:r>
              <a:rPr lang="en-US" sz="800" b="1" dirty="0">
                <a:latin typeface="Century Gothic" pitchFamily="34" charset="0"/>
              </a:rPr>
              <a:t>Schoenherr</a:t>
            </a:r>
            <a:r>
              <a:rPr lang="en-US" sz="800" dirty="0">
                <a:latin typeface="Century Gothic" pitchFamily="34" charset="0"/>
              </a:rPr>
              <a:t>") for the recipient to which it was sent and/or presented, and certain of that recipient’s affiliates, for information and discussion purposes only. </a:t>
            </a:r>
            <a:endParaRPr lang="de-AT" sz="800" dirty="0">
              <a:latin typeface="Century Gothic" pitchFamily="34" charset="0"/>
            </a:endParaRPr>
          </a:p>
          <a:p>
            <a:r>
              <a:rPr lang="en-US" sz="800" dirty="0">
                <a:latin typeface="Century Gothic" pitchFamily="34" charset="0"/>
              </a:rPr>
              <a:t>  </a:t>
            </a:r>
            <a:endParaRPr lang="de-AT" sz="800" dirty="0">
              <a:latin typeface="Century Gothic" pitchFamily="34" charset="0"/>
            </a:endParaRPr>
          </a:p>
          <a:p>
            <a:r>
              <a:rPr lang="en-GB" sz="800" dirty="0">
                <a:latin typeface="Century Gothic" pitchFamily="34" charset="0"/>
              </a:rPr>
              <a:t>Recipients of this </a:t>
            </a:r>
            <a:r>
              <a:rPr lang="en-US" sz="800" dirty="0">
                <a:latin typeface="Century Gothic" pitchFamily="34" charset="0"/>
              </a:rPr>
              <a:t>Presentation </a:t>
            </a:r>
            <a:r>
              <a:rPr lang="en-GB" sz="800" dirty="0">
                <a:latin typeface="Century Gothic" pitchFamily="34" charset="0"/>
              </a:rPr>
              <a:t>should not treat the contents of this </a:t>
            </a:r>
            <a:r>
              <a:rPr lang="en-US" sz="800" dirty="0">
                <a:latin typeface="Century Gothic" pitchFamily="34" charset="0"/>
              </a:rPr>
              <a:t>Presentation </a:t>
            </a:r>
            <a:r>
              <a:rPr lang="en-GB" sz="800" dirty="0">
                <a:latin typeface="Century Gothic" pitchFamily="34" charset="0"/>
              </a:rPr>
              <a:t>as a substitute for obtaining  specific advice relating to legal, regulatory, commercial, financial, audit and tax matters, and are to make their own independent assessments concerning such matters. </a:t>
            </a:r>
            <a:endParaRPr lang="de-AT" sz="800" dirty="0">
              <a:latin typeface="Century Gothic" pitchFamily="34" charset="0"/>
            </a:endParaRPr>
          </a:p>
          <a:p>
            <a:r>
              <a:rPr lang="en-US" sz="800" dirty="0">
                <a:latin typeface="Century Gothic" pitchFamily="34" charset="0"/>
              </a:rPr>
              <a:t>  </a:t>
            </a:r>
            <a:endParaRPr lang="de-AT" sz="800" dirty="0">
              <a:latin typeface="Century Gothic" pitchFamily="34" charset="0"/>
            </a:endParaRPr>
          </a:p>
          <a:p>
            <a:r>
              <a:rPr lang="en-GB" sz="800" dirty="0">
                <a:latin typeface="Century Gothic" pitchFamily="34" charset="0"/>
              </a:rPr>
              <a:t>Neither this </a:t>
            </a:r>
            <a:r>
              <a:rPr lang="en-US" sz="800" dirty="0">
                <a:latin typeface="Century Gothic" pitchFamily="34" charset="0"/>
              </a:rPr>
              <a:t>Presentation</a:t>
            </a:r>
            <a:r>
              <a:rPr lang="en-GB" sz="800" dirty="0">
                <a:latin typeface="Century Gothic" pitchFamily="34" charset="0"/>
              </a:rPr>
              <a:t>, nor any part of it nor any</a:t>
            </a:r>
            <a:r>
              <a:rPr lang="en-US" sz="800" dirty="0">
                <a:latin typeface="Century Gothic" pitchFamily="34" charset="0"/>
              </a:rPr>
              <a:t>thing contained in this Presentation </a:t>
            </a:r>
            <a:r>
              <a:rPr lang="en-GB" sz="800" dirty="0">
                <a:latin typeface="Century Gothic" pitchFamily="34" charset="0"/>
              </a:rPr>
              <a:t>or referred to in it nor the fact of its distribution, should form the basis of or be relied on or act as </a:t>
            </a:r>
            <a:r>
              <a:rPr lang="en-US" sz="800" dirty="0">
                <a:latin typeface="Century Gothic" pitchFamily="34" charset="0"/>
              </a:rPr>
              <a:t>a recommendation to pursue (or not to pursue) a particular course of action. </a:t>
            </a:r>
            <a:endParaRPr lang="de-AT" sz="800" dirty="0">
              <a:latin typeface="Century Gothic" pitchFamily="34" charset="0"/>
            </a:endParaRPr>
          </a:p>
          <a:p>
            <a:r>
              <a:rPr lang="en-GB" sz="800" dirty="0">
                <a:latin typeface="Century Gothic" pitchFamily="34" charset="0"/>
              </a:rPr>
              <a:t>  </a:t>
            </a:r>
            <a:endParaRPr lang="de-AT" sz="800" dirty="0">
              <a:latin typeface="Century Gothic" pitchFamily="34" charset="0"/>
            </a:endParaRPr>
          </a:p>
          <a:p>
            <a:r>
              <a:rPr lang="en-GB" sz="800" dirty="0">
                <a:latin typeface="Century Gothic" pitchFamily="34" charset="0"/>
              </a:rPr>
              <a:t>The contents of this </a:t>
            </a:r>
            <a:r>
              <a:rPr lang="en-US" sz="800" dirty="0">
                <a:latin typeface="Century Gothic" pitchFamily="34" charset="0"/>
              </a:rPr>
              <a:t>Presentation </a:t>
            </a:r>
            <a:r>
              <a:rPr lang="en-GB" sz="800" dirty="0">
                <a:latin typeface="Century Gothic" pitchFamily="34" charset="0"/>
              </a:rPr>
              <a:t>and any views expressed herein are confidential and may not, directly or indirectly, be copied, distributed, published or reproduced, in whole or in part, or disclosed to any other person. </a:t>
            </a:r>
            <a:endParaRPr lang="de-AT" sz="800" dirty="0">
              <a:latin typeface="Century Gothic" pitchFamily="34" charset="0"/>
            </a:endParaRPr>
          </a:p>
          <a:p>
            <a:r>
              <a:rPr lang="en-US" sz="800" dirty="0">
                <a:latin typeface="Century Gothic" pitchFamily="34" charset="0"/>
              </a:rPr>
              <a:t>  </a:t>
            </a:r>
            <a:endParaRPr lang="de-AT" sz="800" dirty="0">
              <a:latin typeface="Century Gothic" pitchFamily="34" charset="0"/>
            </a:endParaRPr>
          </a:p>
          <a:p>
            <a:r>
              <a:rPr lang="en-GB" sz="800" dirty="0">
                <a:latin typeface="Century Gothic" pitchFamily="34" charset="0"/>
              </a:rPr>
              <a:t>Schoenherr </a:t>
            </a:r>
            <a:r>
              <a:rPr lang="en-US" sz="800" dirty="0">
                <a:latin typeface="Century Gothic" pitchFamily="34" charset="0"/>
              </a:rPr>
              <a:t>retains the right to request the return or destruction of this Presentation at any time. </a:t>
            </a:r>
            <a:endParaRPr lang="de-AT" sz="800" dirty="0">
              <a:latin typeface="Century Gothic" pitchFamily="34" charset="0"/>
            </a:endParaRPr>
          </a:p>
          <a:p>
            <a:pPr algn="just"/>
            <a:endParaRPr lang="de-AT" sz="800" dirty="0">
              <a:latin typeface="Century Gothic" pitchFamily="34" charset="0"/>
            </a:endParaRPr>
          </a:p>
          <a:p>
            <a:pPr algn="just"/>
            <a:endParaRPr lang="de-AT" sz="800" dirty="0">
              <a:latin typeface="Century Gothic" pitchFamily="34" charset="0"/>
            </a:endParaRPr>
          </a:p>
        </p:txBody>
      </p:sp>
    </p:spTree>
    <p:extLst>
      <p:ext uri="{BB962C8B-B14F-4D97-AF65-F5344CB8AC3E}">
        <p14:creationId xmlns:p14="http://schemas.microsoft.com/office/powerpoint/2010/main" xmlns="" val="4129981644"/>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 xmlns:a16="http://schemas.microsoft.com/office/drawing/2014/main" id="{B309C25D-EA4B-40D6-ABA4-1E681DCAB77B}"/>
              </a:ext>
            </a:extLst>
          </p:cNvPr>
          <p:cNvGraphicFramePr>
            <a:graphicFrameLocks noGrp="1"/>
          </p:cNvGraphicFramePr>
          <p:nvPr>
            <p:ph sz="quarter" idx="13"/>
            <p:extLst>
              <p:ext uri="{D42A27DB-BD31-4B8C-83A1-F6EECF244321}">
                <p14:modId xmlns:p14="http://schemas.microsoft.com/office/powerpoint/2010/main" xmlns="" val="32541179"/>
              </p:ext>
            </p:extLst>
          </p:nvPr>
        </p:nvGraphicFramePr>
        <p:xfrm>
          <a:off x="381000" y="1771650"/>
          <a:ext cx="8097838" cy="2072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 xmlns:a16="http://schemas.microsoft.com/office/drawing/2014/main" id="{8C997EF2-2BE1-494F-A3E5-C19F54ED8ED2}"/>
              </a:ext>
            </a:extLst>
          </p:cNvPr>
          <p:cNvSpPr>
            <a:spLocks noGrp="1"/>
          </p:cNvSpPr>
          <p:nvPr>
            <p:ph type="ctrTitle"/>
          </p:nvPr>
        </p:nvSpPr>
        <p:spPr/>
        <p:txBody>
          <a:bodyPr/>
          <a:lstStyle/>
          <a:p>
            <a:r>
              <a:rPr lang="de-DE" dirty="0" err="1"/>
              <a:t>službena</a:t>
            </a:r>
            <a:r>
              <a:rPr lang="de-DE" dirty="0"/>
              <a:t> </a:t>
            </a:r>
            <a:r>
              <a:rPr lang="de-DE" dirty="0" err="1"/>
              <a:t>komunikacija</a:t>
            </a:r>
            <a:r>
              <a:rPr lang="de-DE" dirty="0"/>
              <a:t> </a:t>
            </a:r>
            <a:endParaRPr lang="de-AT" dirty="0"/>
          </a:p>
        </p:txBody>
      </p:sp>
      <p:sp>
        <p:nvSpPr>
          <p:cNvPr id="4" name="Content Placeholder 3">
            <a:extLst>
              <a:ext uri="{FF2B5EF4-FFF2-40B4-BE49-F238E27FC236}">
                <a16:creationId xmlns="" xmlns:a16="http://schemas.microsoft.com/office/drawing/2014/main" id="{F1146E3C-831E-4858-BFA1-E636D86938E4}"/>
              </a:ext>
            </a:extLst>
          </p:cNvPr>
          <p:cNvSpPr>
            <a:spLocks noGrp="1"/>
          </p:cNvSpPr>
          <p:nvPr>
            <p:ph sz="quarter" idx="14"/>
          </p:nvPr>
        </p:nvSpPr>
        <p:spPr>
          <a:xfrm>
            <a:off x="398756" y="3953756"/>
            <a:ext cx="8097370" cy="445527"/>
          </a:xfrm>
        </p:spPr>
        <p:txBody>
          <a:bodyPr/>
          <a:lstStyle/>
          <a:p>
            <a:r>
              <a:rPr lang="de-DE" dirty="0" err="1"/>
              <a:t>Komunikacija</a:t>
            </a:r>
            <a:r>
              <a:rPr lang="de-DE" dirty="0"/>
              <a:t> </a:t>
            </a:r>
            <a:r>
              <a:rPr lang="de-DE" dirty="0" err="1"/>
              <a:t>izmedju</a:t>
            </a:r>
            <a:r>
              <a:rPr lang="de-DE" dirty="0"/>
              <a:t> </a:t>
            </a:r>
            <a:r>
              <a:rPr lang="de-DE" dirty="0" err="1"/>
              <a:t>suda</a:t>
            </a:r>
            <a:r>
              <a:rPr lang="de-DE" dirty="0"/>
              <a:t> i </a:t>
            </a:r>
            <a:r>
              <a:rPr lang="de-DE" dirty="0" err="1"/>
              <a:t>odvjetnika</a:t>
            </a:r>
            <a:endParaRPr lang="de-AT" dirty="0"/>
          </a:p>
        </p:txBody>
      </p:sp>
      <p:sp>
        <p:nvSpPr>
          <p:cNvPr id="5" name="Content Placeholder 4">
            <a:extLst>
              <a:ext uri="{FF2B5EF4-FFF2-40B4-BE49-F238E27FC236}">
                <a16:creationId xmlns="" xmlns:a16="http://schemas.microsoft.com/office/drawing/2014/main" id="{17523001-45C4-46B6-AF78-5E9A7283FF7D}"/>
              </a:ext>
            </a:extLst>
          </p:cNvPr>
          <p:cNvSpPr>
            <a:spLocks noGrp="1"/>
          </p:cNvSpPr>
          <p:nvPr>
            <p:ph sz="quarter" idx="15"/>
          </p:nvPr>
        </p:nvSpPr>
        <p:spPr>
          <a:xfrm>
            <a:off x="381001" y="4509119"/>
            <a:ext cx="8097370" cy="1420625"/>
          </a:xfrm>
        </p:spPr>
        <p:txBody>
          <a:bodyPr/>
          <a:lstStyle/>
          <a:p>
            <a:endParaRPr lang="de-AT" b="1" dirty="0"/>
          </a:p>
        </p:txBody>
      </p:sp>
      <p:graphicFrame>
        <p:nvGraphicFramePr>
          <p:cNvPr id="7" name="Diagram 6">
            <a:extLst>
              <a:ext uri="{FF2B5EF4-FFF2-40B4-BE49-F238E27FC236}">
                <a16:creationId xmlns="" xmlns:a16="http://schemas.microsoft.com/office/drawing/2014/main" id="{47C4DB32-6266-4AC4-A87E-D35C983DDF3E}"/>
              </a:ext>
            </a:extLst>
          </p:cNvPr>
          <p:cNvGraphicFramePr/>
          <p:nvPr>
            <p:extLst>
              <p:ext uri="{D42A27DB-BD31-4B8C-83A1-F6EECF244321}">
                <p14:modId xmlns:p14="http://schemas.microsoft.com/office/powerpoint/2010/main" xmlns="" val="3731711036"/>
              </p:ext>
            </p:extLst>
          </p:nvPr>
        </p:nvGraphicFramePr>
        <p:xfrm>
          <a:off x="697195" y="4487322"/>
          <a:ext cx="7781176" cy="1420625"/>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8" name="Subtitle 3">
            <a:extLst>
              <a:ext uri="{FF2B5EF4-FFF2-40B4-BE49-F238E27FC236}">
                <a16:creationId xmlns="" xmlns:a16="http://schemas.microsoft.com/office/drawing/2014/main" id="{0D062D3E-C808-4BDE-80D8-FE12891D13F3}"/>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1766418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descr="A close up of text on a black background&#10;&#10;Description automatically generated">
            <a:extLst>
              <a:ext uri="{FF2B5EF4-FFF2-40B4-BE49-F238E27FC236}">
                <a16:creationId xmlns="" xmlns:a16="http://schemas.microsoft.com/office/drawing/2014/main" id="{EE0DE4DB-66EA-49DB-861E-B096BF18C8D3}"/>
              </a:ext>
            </a:extLst>
          </p:cNvPr>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2245801" y="1771650"/>
            <a:ext cx="4368236" cy="4491038"/>
          </a:xfrm>
        </p:spPr>
      </p:pic>
      <p:sp>
        <p:nvSpPr>
          <p:cNvPr id="6" name="Title 5">
            <a:extLst>
              <a:ext uri="{FF2B5EF4-FFF2-40B4-BE49-F238E27FC236}">
                <a16:creationId xmlns="" xmlns:a16="http://schemas.microsoft.com/office/drawing/2014/main" id="{B9F6069E-DD08-41B5-ACD3-C9D47EC3B1FE}"/>
              </a:ext>
            </a:extLst>
          </p:cNvPr>
          <p:cNvSpPr>
            <a:spLocks noGrp="1"/>
          </p:cNvSpPr>
          <p:nvPr>
            <p:ph type="ctrTitle"/>
          </p:nvPr>
        </p:nvSpPr>
        <p:spPr/>
        <p:txBody>
          <a:bodyPr/>
          <a:lstStyle/>
          <a:p>
            <a:r>
              <a:rPr lang="de-DE" dirty="0" err="1"/>
              <a:t>ostali</a:t>
            </a:r>
            <a:r>
              <a:rPr lang="de-DE" dirty="0"/>
              <a:t> </a:t>
            </a:r>
            <a:r>
              <a:rPr lang="de-DE" dirty="0" err="1"/>
              <a:t>kanali</a:t>
            </a:r>
            <a:r>
              <a:rPr lang="de-DE" dirty="0"/>
              <a:t> </a:t>
            </a:r>
            <a:r>
              <a:rPr lang="de-DE" dirty="0" err="1"/>
              <a:t>komunikacije</a:t>
            </a:r>
            <a:endParaRPr lang="de-AT" dirty="0"/>
          </a:p>
        </p:txBody>
      </p:sp>
    </p:spTree>
    <p:extLst>
      <p:ext uri="{BB962C8B-B14F-4D97-AF65-F5344CB8AC3E}">
        <p14:creationId xmlns:p14="http://schemas.microsoft.com/office/powerpoint/2010/main" xmlns="" val="25727974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8F0479DF-3B56-4439-AA1D-383F88D34F62}"/>
              </a:ext>
            </a:extLst>
          </p:cNvPr>
          <p:cNvSpPr>
            <a:spLocks noGrp="1"/>
          </p:cNvSpPr>
          <p:nvPr>
            <p:ph sz="quarter" idx="16"/>
          </p:nvPr>
        </p:nvSpPr>
        <p:spPr/>
        <p:txBody>
          <a:bodyPr/>
          <a:lstStyle/>
          <a:p>
            <a:r>
              <a:rPr lang="de-AT" sz="1800" dirty="0">
                <a:ea typeface="Verdana" pitchFamily="34" charset="0"/>
                <a:cs typeface="Verdana" pitchFamily="34" charset="0"/>
              </a:rPr>
              <a:t>T:  +43 1 534 37 50297</a:t>
            </a:r>
          </a:p>
          <a:p>
            <a:r>
              <a:rPr lang="it-IT" sz="1800" dirty="0">
                <a:ea typeface="Verdana" pitchFamily="34" charset="0"/>
                <a:cs typeface="Verdana" pitchFamily="34" charset="0"/>
              </a:rPr>
              <a:t>E:  b.vareskic@schoenherr.eu </a:t>
            </a:r>
          </a:p>
          <a:p>
            <a:pPr marL="1257300" indent="-1257300"/>
            <a:endParaRPr lang="en-GB" dirty="0">
              <a:ea typeface="Verdana" pitchFamily="34" charset="0"/>
              <a:cs typeface="Verdana" pitchFamily="34" charset="0"/>
            </a:endParaRPr>
          </a:p>
          <a:p>
            <a:pPr marL="1257300" indent="-1257300"/>
            <a:endParaRPr lang="en-GB" dirty="0">
              <a:ea typeface="Verdana" pitchFamily="34" charset="0"/>
              <a:cs typeface="Verdana" pitchFamily="34" charset="0"/>
            </a:endParaRPr>
          </a:p>
          <a:p>
            <a:pPr marL="1619250" indent="-1619250">
              <a:spcAft>
                <a:spcPts val="1200"/>
              </a:spcAft>
            </a:pPr>
            <a:r>
              <a:rPr lang="en-GB" dirty="0" err="1">
                <a:ea typeface="Verdana" pitchFamily="34" charset="0"/>
                <a:cs typeface="Verdana" pitchFamily="34" charset="0"/>
              </a:rPr>
              <a:t>pozicija</a:t>
            </a:r>
            <a:r>
              <a:rPr lang="en-GB" dirty="0">
                <a:ea typeface="Verdana" pitchFamily="34" charset="0"/>
                <a:cs typeface="Verdana" pitchFamily="34" charset="0"/>
              </a:rPr>
              <a:t> 	odvjetnik, Schoenherr </a:t>
            </a:r>
          </a:p>
          <a:p>
            <a:pPr marL="1619250" indent="-1619250">
              <a:spcAft>
                <a:spcPts val="1200"/>
              </a:spcAft>
            </a:pPr>
            <a:r>
              <a:rPr lang="en-GB" dirty="0" err="1">
                <a:ea typeface="Verdana" pitchFamily="34" charset="0"/>
                <a:cs typeface="Verdana" pitchFamily="34" charset="0"/>
              </a:rPr>
              <a:t>područje</a:t>
            </a:r>
            <a:r>
              <a:rPr lang="en-GB" dirty="0">
                <a:ea typeface="Verdana" pitchFamily="34" charset="0"/>
                <a:cs typeface="Verdana" pitchFamily="34" charset="0"/>
              </a:rPr>
              <a:t> </a:t>
            </a:r>
            <a:r>
              <a:rPr lang="en-GB" dirty="0" err="1">
                <a:ea typeface="Verdana" pitchFamily="34" charset="0"/>
                <a:cs typeface="Verdana" pitchFamily="34" charset="0"/>
              </a:rPr>
              <a:t>rada</a:t>
            </a:r>
            <a:r>
              <a:rPr lang="en-GB" dirty="0">
                <a:ea typeface="Verdana" pitchFamily="34" charset="0"/>
                <a:cs typeface="Verdana" pitchFamily="34" charset="0"/>
              </a:rPr>
              <a:t>	</a:t>
            </a:r>
            <a:r>
              <a:rPr lang="en-US" dirty="0" err="1">
                <a:ea typeface="Verdana" pitchFamily="34" charset="0"/>
                <a:cs typeface="Verdana" pitchFamily="34" charset="0"/>
              </a:rPr>
              <a:t>građansko</a:t>
            </a:r>
            <a:r>
              <a:rPr lang="en-US" dirty="0">
                <a:ea typeface="Verdana" pitchFamily="34" charset="0"/>
                <a:cs typeface="Verdana" pitchFamily="34" charset="0"/>
              </a:rPr>
              <a:t> </a:t>
            </a:r>
            <a:r>
              <a:rPr lang="en-US" dirty="0" err="1">
                <a:ea typeface="Verdana" pitchFamily="34" charset="0"/>
                <a:cs typeface="Verdana" pitchFamily="34" charset="0"/>
              </a:rPr>
              <a:t>procesualno</a:t>
            </a:r>
            <a:r>
              <a:rPr lang="en-US" dirty="0">
                <a:ea typeface="Verdana" pitchFamily="34" charset="0"/>
                <a:cs typeface="Verdana" pitchFamily="34" charset="0"/>
              </a:rPr>
              <a:t> parvo</a:t>
            </a:r>
            <a:endParaRPr lang="en-GB" dirty="0">
              <a:ea typeface="Verdana" pitchFamily="34" charset="0"/>
              <a:cs typeface="Verdana" pitchFamily="34" charset="0"/>
            </a:endParaRPr>
          </a:p>
          <a:p>
            <a:pPr marL="1619250" indent="-1619250">
              <a:spcAft>
                <a:spcPts val="1200"/>
              </a:spcAft>
            </a:pPr>
            <a:r>
              <a:rPr lang="en-GB" dirty="0" err="1">
                <a:ea typeface="Verdana" pitchFamily="34" charset="0"/>
                <a:cs typeface="Verdana" pitchFamily="34" charset="0"/>
              </a:rPr>
              <a:t>obrazovanje</a:t>
            </a:r>
            <a:r>
              <a:rPr lang="en-GB" dirty="0">
                <a:ea typeface="Verdana" pitchFamily="34" charset="0"/>
                <a:cs typeface="Verdana" pitchFamily="34" charset="0"/>
              </a:rPr>
              <a:t> 	</a:t>
            </a:r>
            <a:r>
              <a:rPr lang="en-US" dirty="0" err="1">
                <a:ea typeface="Verdana" pitchFamily="34" charset="0"/>
                <a:cs typeface="Verdana" pitchFamily="34" charset="0"/>
              </a:rPr>
              <a:t>Univerzitet</a:t>
            </a:r>
            <a:r>
              <a:rPr lang="en-US" dirty="0">
                <a:ea typeface="Verdana" pitchFamily="34" charset="0"/>
                <a:cs typeface="Verdana" pitchFamily="34" charset="0"/>
              </a:rPr>
              <a:t> Graz (Mag. </a:t>
            </a:r>
            <a:r>
              <a:rPr lang="en-US" dirty="0" err="1">
                <a:ea typeface="Verdana" pitchFamily="34" charset="0"/>
                <a:cs typeface="Verdana" pitchFamily="34" charset="0"/>
              </a:rPr>
              <a:t>iur</a:t>
            </a:r>
            <a:r>
              <a:rPr lang="en-US" dirty="0">
                <a:ea typeface="Verdana" pitchFamily="34" charset="0"/>
                <a:cs typeface="Verdana" pitchFamily="34" charset="0"/>
              </a:rPr>
              <a:t>. 2014; Mag. </a:t>
            </a:r>
            <a:r>
              <a:rPr lang="en-US" dirty="0" err="1">
                <a:ea typeface="Verdana" pitchFamily="34" charset="0"/>
                <a:cs typeface="Verdana" pitchFamily="34" charset="0"/>
              </a:rPr>
              <a:t>phil</a:t>
            </a:r>
            <a:r>
              <a:rPr lang="en-US" dirty="0">
                <a:ea typeface="Verdana" pitchFamily="34" charset="0"/>
                <a:cs typeface="Verdana" pitchFamily="34" charset="0"/>
              </a:rPr>
              <a:t> 2014)</a:t>
            </a:r>
          </a:p>
          <a:p>
            <a:pPr marL="1619250" indent="-1619250">
              <a:spcAft>
                <a:spcPts val="1200"/>
              </a:spcAft>
            </a:pPr>
            <a:r>
              <a:rPr lang="en-US" dirty="0" err="1">
                <a:ea typeface="Verdana" pitchFamily="34" charset="0"/>
                <a:cs typeface="Verdana" pitchFamily="34" charset="0"/>
              </a:rPr>
              <a:t>radno</a:t>
            </a:r>
            <a:r>
              <a:rPr lang="en-US" dirty="0">
                <a:ea typeface="Verdana" pitchFamily="34" charset="0"/>
                <a:cs typeface="Verdana" pitchFamily="34" charset="0"/>
              </a:rPr>
              <a:t> </a:t>
            </a:r>
            <a:r>
              <a:rPr lang="en-US" dirty="0" err="1">
                <a:ea typeface="Verdana" pitchFamily="34" charset="0"/>
                <a:cs typeface="Verdana" pitchFamily="34" charset="0"/>
              </a:rPr>
              <a:t>iskustvo</a:t>
            </a:r>
            <a:r>
              <a:rPr lang="en-US" dirty="0">
                <a:ea typeface="Verdana" pitchFamily="34" charset="0"/>
                <a:cs typeface="Verdana" pitchFamily="34" charset="0"/>
              </a:rPr>
              <a:t>	</a:t>
            </a:r>
            <a:r>
              <a:rPr lang="en-US" dirty="0" err="1">
                <a:ea typeface="Verdana" pitchFamily="34" charset="0"/>
                <a:cs typeface="Verdana" pitchFamily="34" charset="0"/>
              </a:rPr>
              <a:t>općinski</a:t>
            </a:r>
            <a:r>
              <a:rPr lang="en-US" dirty="0">
                <a:ea typeface="Verdana" pitchFamily="34" charset="0"/>
                <a:cs typeface="Verdana" pitchFamily="34" charset="0"/>
              </a:rPr>
              <a:t> </a:t>
            </a:r>
            <a:r>
              <a:rPr lang="en-US" dirty="0" err="1">
                <a:ea typeface="Verdana" pitchFamily="34" charset="0"/>
                <a:cs typeface="Verdana" pitchFamily="34" charset="0"/>
              </a:rPr>
              <a:t>sud</a:t>
            </a:r>
            <a:r>
              <a:rPr lang="en-US" dirty="0">
                <a:ea typeface="Verdana" pitchFamily="34" charset="0"/>
                <a:cs typeface="Verdana" pitchFamily="34" charset="0"/>
              </a:rPr>
              <a:t> </a:t>
            </a:r>
            <a:r>
              <a:rPr lang="de-AT" dirty="0" err="1"/>
              <a:t>Grieskirchen</a:t>
            </a:r>
            <a:r>
              <a:rPr lang="de-AT" dirty="0"/>
              <a:t>; </a:t>
            </a:r>
            <a:r>
              <a:rPr lang="en-US" dirty="0" err="1">
                <a:ea typeface="Verdana" pitchFamily="34" charset="0"/>
                <a:cs typeface="Verdana" pitchFamily="34" charset="0"/>
              </a:rPr>
              <a:t>općinski</a:t>
            </a:r>
            <a:r>
              <a:rPr lang="en-US" dirty="0">
                <a:ea typeface="Verdana" pitchFamily="34" charset="0"/>
                <a:cs typeface="Verdana" pitchFamily="34" charset="0"/>
              </a:rPr>
              <a:t> </a:t>
            </a:r>
            <a:r>
              <a:rPr lang="en-US" dirty="0" err="1">
                <a:ea typeface="Verdana" pitchFamily="34" charset="0"/>
                <a:cs typeface="Verdana" pitchFamily="34" charset="0"/>
              </a:rPr>
              <a:t>sud</a:t>
            </a:r>
            <a:r>
              <a:rPr lang="en-US" dirty="0">
                <a:ea typeface="Verdana" pitchFamily="34" charset="0"/>
                <a:cs typeface="Verdana" pitchFamily="34" charset="0"/>
              </a:rPr>
              <a:t> Wels</a:t>
            </a:r>
          </a:p>
          <a:p>
            <a:pPr marL="1619250" indent="-1619250">
              <a:spcAft>
                <a:spcPts val="1200"/>
              </a:spcAft>
            </a:pPr>
            <a:r>
              <a:rPr lang="en-US" dirty="0">
                <a:ea typeface="Verdana" pitchFamily="34" charset="0"/>
                <a:cs typeface="Verdana" pitchFamily="34" charset="0"/>
              </a:rPr>
              <a:t>	</a:t>
            </a:r>
            <a:r>
              <a:rPr lang="en-US" dirty="0" err="1">
                <a:ea typeface="Verdana" pitchFamily="34" charset="0"/>
                <a:cs typeface="Verdana" pitchFamily="34" charset="0"/>
              </a:rPr>
              <a:t>regionalni</a:t>
            </a:r>
            <a:r>
              <a:rPr lang="en-US" dirty="0">
                <a:ea typeface="Verdana" pitchFamily="34" charset="0"/>
                <a:cs typeface="Verdana" pitchFamily="34" charset="0"/>
              </a:rPr>
              <a:t> </a:t>
            </a:r>
            <a:r>
              <a:rPr lang="en-US" dirty="0" err="1">
                <a:ea typeface="Verdana" pitchFamily="34" charset="0"/>
                <a:cs typeface="Verdana" pitchFamily="34" charset="0"/>
              </a:rPr>
              <a:t>sud</a:t>
            </a:r>
            <a:r>
              <a:rPr lang="en-US" dirty="0">
                <a:ea typeface="Verdana" pitchFamily="34" charset="0"/>
                <a:cs typeface="Verdana" pitchFamily="34" charset="0"/>
              </a:rPr>
              <a:t> Wels</a:t>
            </a:r>
            <a:r>
              <a:rPr lang="de-AT" dirty="0">
                <a:ea typeface="Verdana" pitchFamily="34" charset="0"/>
                <a:cs typeface="Verdana" pitchFamily="34" charset="0"/>
              </a:rPr>
              <a:t>	</a:t>
            </a:r>
            <a:endParaRPr lang="en-US" dirty="0">
              <a:ea typeface="Verdana" pitchFamily="34" charset="0"/>
              <a:cs typeface="Verdana" pitchFamily="34" charset="0"/>
            </a:endParaRPr>
          </a:p>
          <a:p>
            <a:pPr marL="1619250" indent="-1619250">
              <a:spcAft>
                <a:spcPts val="1200"/>
              </a:spcAft>
            </a:pPr>
            <a:r>
              <a:rPr lang="en-US" dirty="0" err="1">
                <a:ea typeface="Verdana" pitchFamily="34" charset="0"/>
                <a:cs typeface="Verdana" pitchFamily="34" charset="0"/>
              </a:rPr>
              <a:t>članstvo</a:t>
            </a:r>
            <a:r>
              <a:rPr lang="en-US" dirty="0">
                <a:ea typeface="Verdana" pitchFamily="34" charset="0"/>
                <a:cs typeface="Verdana" pitchFamily="34" charset="0"/>
              </a:rPr>
              <a:t> 	</a:t>
            </a:r>
            <a:r>
              <a:rPr lang="en-US" dirty="0" err="1">
                <a:ea typeface="Verdana" pitchFamily="34" charset="0"/>
                <a:cs typeface="Verdana" pitchFamily="34" charset="0"/>
              </a:rPr>
              <a:t>Advokatska</a:t>
            </a:r>
            <a:r>
              <a:rPr lang="en-US" dirty="0">
                <a:ea typeface="Verdana" pitchFamily="34" charset="0"/>
                <a:cs typeface="Verdana" pitchFamily="34" charset="0"/>
              </a:rPr>
              <a:t> </a:t>
            </a:r>
            <a:r>
              <a:rPr lang="en-US" dirty="0" err="1">
                <a:ea typeface="Verdana" pitchFamily="34" charset="0"/>
                <a:cs typeface="Verdana" pitchFamily="34" charset="0"/>
              </a:rPr>
              <a:t>komora</a:t>
            </a:r>
            <a:r>
              <a:rPr lang="en-US" dirty="0">
                <a:ea typeface="Verdana" pitchFamily="34" charset="0"/>
                <a:cs typeface="Verdana" pitchFamily="34" charset="0"/>
              </a:rPr>
              <a:t> u </a:t>
            </a:r>
            <a:r>
              <a:rPr lang="en-US" dirty="0" err="1">
                <a:ea typeface="Verdana" pitchFamily="34" charset="0"/>
                <a:cs typeface="Verdana" pitchFamily="34" charset="0"/>
              </a:rPr>
              <a:t>Beču</a:t>
            </a:r>
            <a:endParaRPr lang="en-US" dirty="0">
              <a:ea typeface="Verdana" pitchFamily="34" charset="0"/>
              <a:cs typeface="Verdana" pitchFamily="34" charset="0"/>
            </a:endParaRPr>
          </a:p>
          <a:p>
            <a:pPr marL="1619250" indent="-1619250">
              <a:spcAft>
                <a:spcPts val="1200"/>
              </a:spcAft>
            </a:pPr>
            <a:r>
              <a:rPr lang="en-US" dirty="0" err="1">
                <a:ea typeface="Verdana" pitchFamily="34" charset="0"/>
                <a:cs typeface="Verdana" pitchFamily="34" charset="0"/>
              </a:rPr>
              <a:t>jezike</a:t>
            </a:r>
            <a:r>
              <a:rPr lang="en-US" dirty="0">
                <a:ea typeface="Verdana" pitchFamily="34" charset="0"/>
                <a:cs typeface="Verdana" pitchFamily="34" charset="0"/>
              </a:rPr>
              <a:t> 	German, English, Bosnian/Croatian/Serbian</a:t>
            </a:r>
            <a:endParaRPr lang="de-AT" dirty="0">
              <a:ea typeface="Verdana" pitchFamily="34" charset="0"/>
              <a:cs typeface="Verdana" pitchFamily="34" charset="0"/>
            </a:endParaRPr>
          </a:p>
          <a:p>
            <a:endParaRPr lang="de-AT" dirty="0"/>
          </a:p>
        </p:txBody>
      </p:sp>
      <p:sp>
        <p:nvSpPr>
          <p:cNvPr id="4" name="Title 3">
            <a:extLst>
              <a:ext uri="{FF2B5EF4-FFF2-40B4-BE49-F238E27FC236}">
                <a16:creationId xmlns="" xmlns:a16="http://schemas.microsoft.com/office/drawing/2014/main" id="{85D70864-82B0-4B80-8A32-BBEB426EE435}"/>
              </a:ext>
            </a:extLst>
          </p:cNvPr>
          <p:cNvSpPr>
            <a:spLocks noGrp="1"/>
          </p:cNvSpPr>
          <p:nvPr>
            <p:ph type="ctrTitle"/>
          </p:nvPr>
        </p:nvSpPr>
        <p:spPr/>
        <p:txBody>
          <a:bodyPr/>
          <a:lstStyle/>
          <a:p>
            <a:r>
              <a:rPr lang="de-DE" dirty="0"/>
              <a:t>Bojana </a:t>
            </a:r>
            <a:r>
              <a:rPr lang="de-DE" dirty="0" err="1"/>
              <a:t>Vare</a:t>
            </a:r>
            <a:r>
              <a:rPr lang="de-AT" dirty="0"/>
              <a:t>š</a:t>
            </a:r>
            <a:r>
              <a:rPr lang="de-DE" dirty="0" err="1"/>
              <a:t>ki</a:t>
            </a:r>
            <a:r>
              <a:rPr lang="de-AT" dirty="0"/>
              <a:t>ć </a:t>
            </a:r>
          </a:p>
        </p:txBody>
      </p:sp>
      <p:sp>
        <p:nvSpPr>
          <p:cNvPr id="5" name="Picture Placeholder 4"/>
          <p:cNvSpPr>
            <a:spLocks noGrp="1"/>
          </p:cNvSpPr>
          <p:nvPr>
            <p:ph type="pic" sz="quarter" idx="17"/>
          </p:nvPr>
        </p:nvSpPr>
        <p:spPr/>
      </p:sp>
    </p:spTree>
    <p:extLst>
      <p:ext uri="{BB962C8B-B14F-4D97-AF65-F5344CB8AC3E}">
        <p14:creationId xmlns:p14="http://schemas.microsoft.com/office/powerpoint/2010/main" xmlns="" val="38587522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48930" y="1588459"/>
            <a:ext cx="6840000" cy="4434115"/>
          </a:xfrm>
          <a:prstGeom prst="rect">
            <a:avLst/>
          </a:prstGeom>
        </p:spPr>
      </p:pic>
      <p:sp>
        <p:nvSpPr>
          <p:cNvPr id="9" name="Rechteck 8"/>
          <p:cNvSpPr/>
          <p:nvPr/>
        </p:nvSpPr>
        <p:spPr>
          <a:xfrm>
            <a:off x="7590865" y="6057900"/>
            <a:ext cx="504265" cy="4572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itle 6">
            <a:extLst>
              <a:ext uri="{FF2B5EF4-FFF2-40B4-BE49-F238E27FC236}">
                <a16:creationId xmlns="" xmlns:a16="http://schemas.microsoft.com/office/drawing/2014/main" id="{6820605B-E065-4CC9-81F6-81E4133DAEB0}"/>
              </a:ext>
            </a:extLst>
          </p:cNvPr>
          <p:cNvSpPr>
            <a:spLocks noGrp="1"/>
          </p:cNvSpPr>
          <p:nvPr>
            <p:ph type="ctrTitle"/>
          </p:nvPr>
        </p:nvSpPr>
        <p:spPr>
          <a:prstGeom prst="rect">
            <a:avLst/>
          </a:prstGeom>
        </p:spPr>
        <p:txBody>
          <a:bodyPr/>
          <a:lstStyle/>
          <a:p>
            <a:r>
              <a:rPr lang="en-GB" dirty="0"/>
              <a:t>our footprint across </a:t>
            </a:r>
            <a:r>
              <a:rPr lang="en-GB" dirty="0" err="1"/>
              <a:t>europe</a:t>
            </a:r>
            <a:endParaRPr lang="de-AT" dirty="0"/>
          </a:p>
        </p:txBody>
      </p:sp>
    </p:spTree>
    <p:extLst>
      <p:ext uri="{BB962C8B-B14F-4D97-AF65-F5344CB8AC3E}">
        <p14:creationId xmlns:p14="http://schemas.microsoft.com/office/powerpoint/2010/main" xmlns="" val="31506632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467544" y="5817458"/>
            <a:ext cx="8208912" cy="707886"/>
          </a:xfrm>
          <a:prstGeom prst="rect">
            <a:avLst/>
          </a:prstGeom>
          <a:noFill/>
        </p:spPr>
        <p:txBody>
          <a:bodyPr wrap="square" rtlCol="0">
            <a:spAutoFit/>
          </a:bodyPr>
          <a:lstStyle/>
          <a:p>
            <a:pPr algn="just"/>
            <a:r>
              <a:rPr lang="en-US" sz="800" dirty="0">
                <a:latin typeface="Century Gothic" pitchFamily="34" charset="0"/>
              </a:rPr>
              <a:t>Schoenherr is one of the top corporate law firms in central and eastern </a:t>
            </a:r>
            <a:r>
              <a:rPr lang="en-US" sz="800" dirty="0" err="1">
                <a:latin typeface="Century Gothic" pitchFamily="34" charset="0"/>
              </a:rPr>
              <a:t>europe</a:t>
            </a:r>
            <a:r>
              <a:rPr lang="en-US" sz="800" dirty="0">
                <a:latin typeface="Century Gothic" pitchFamily="34" charset="0"/>
              </a:rPr>
              <a:t>. With our wide-ranging network of offices throughout CEE/SEE, we offer our clients unique coverage in the region. The firm has a long tradition of advising clients in all fields of commercial law, providing seamless service that transcends national and company borders. Our teams are tailor-made, assembled from our various practice groups and across our network of offices. Such sharing of resources, local knowledge and international expertise allows us to offer the client the best possible service.  www.schoenherr.eu</a:t>
            </a:r>
            <a:endParaRPr lang="de-AT" sz="800" dirty="0">
              <a:latin typeface="Century Gothic" pitchFamily="34" charset="0"/>
            </a:endParaRPr>
          </a:p>
          <a:p>
            <a:pPr algn="just"/>
            <a:endParaRPr lang="de-AT" sz="800" dirty="0">
              <a:latin typeface="Century Gothic"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pl-PL" dirty="0" err="1"/>
              <a:t>Priprema</a:t>
            </a:r>
            <a:r>
              <a:rPr lang="pl-PL" dirty="0"/>
              <a:t> za </a:t>
            </a:r>
            <a:r>
              <a:rPr lang="pl-PL" dirty="0" err="1"/>
              <a:t>postupanje</a:t>
            </a:r>
            <a:r>
              <a:rPr lang="pl-PL" dirty="0"/>
              <a:t> u </a:t>
            </a:r>
            <a:r>
              <a:rPr lang="pl-PL" dirty="0" err="1"/>
              <a:t>parničnom</a:t>
            </a:r>
            <a:r>
              <a:rPr lang="pl-PL" dirty="0"/>
              <a:t> </a:t>
            </a:r>
            <a:r>
              <a:rPr lang="pl-PL" dirty="0" err="1"/>
              <a:t>postupku</a:t>
            </a:r>
            <a:r>
              <a:rPr lang="pl-PL" dirty="0"/>
              <a:t> u </a:t>
            </a:r>
            <a:r>
              <a:rPr lang="pl-PL" dirty="0" err="1"/>
              <a:t>praksi</a:t>
            </a:r>
            <a:r>
              <a:rPr lang="pl-PL" dirty="0"/>
              <a:t> </a:t>
            </a:r>
            <a:r>
              <a:rPr lang="pl-PL" dirty="0" err="1"/>
              <a:t>austrijskih</a:t>
            </a:r>
            <a:r>
              <a:rPr lang="pl-PL" dirty="0"/>
              <a:t> </a:t>
            </a:r>
            <a:r>
              <a:rPr lang="pl-PL" dirty="0" err="1"/>
              <a:t>sudova</a:t>
            </a:r>
            <a:endParaRPr lang="de-AT" dirty="0"/>
          </a:p>
        </p:txBody>
      </p:sp>
      <p:sp>
        <p:nvSpPr>
          <p:cNvPr id="3" name="Textplatzhalter 2"/>
          <p:cNvSpPr>
            <a:spLocks noGrp="1"/>
          </p:cNvSpPr>
          <p:nvPr>
            <p:ph type="body" idx="1"/>
          </p:nvPr>
        </p:nvSpPr>
        <p:spPr/>
        <p:txBody>
          <a:bodyPr/>
          <a:lstStyle/>
          <a:p>
            <a:r>
              <a:rPr lang="de-DE" dirty="0"/>
              <a:t>Bojana </a:t>
            </a:r>
            <a:r>
              <a:rPr lang="de-DE" dirty="0" err="1"/>
              <a:t>Vare</a:t>
            </a:r>
            <a:r>
              <a:rPr lang="de-AT" dirty="0"/>
              <a:t>š</a:t>
            </a:r>
            <a:r>
              <a:rPr lang="de-DE" dirty="0" err="1"/>
              <a:t>ki</a:t>
            </a:r>
            <a:r>
              <a:rPr lang="de-AT" dirty="0"/>
              <a:t>ć</a:t>
            </a:r>
          </a:p>
          <a:p>
            <a:r>
              <a:rPr lang="de-AT" dirty="0"/>
              <a:t>12.05.2020</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de-AT" sz="2000" dirty="0" err="1"/>
              <a:t>organizaciona</a:t>
            </a:r>
            <a:r>
              <a:rPr lang="de-AT" sz="2000" dirty="0"/>
              <a:t> </a:t>
            </a:r>
            <a:r>
              <a:rPr lang="de-AT" sz="2000" dirty="0" err="1"/>
              <a:t>struktura</a:t>
            </a:r>
            <a:r>
              <a:rPr lang="de-AT" sz="2000" dirty="0"/>
              <a:t> u </a:t>
            </a:r>
            <a:r>
              <a:rPr lang="de-AT" sz="2000" dirty="0" err="1"/>
              <a:t>sudu</a:t>
            </a:r>
            <a:r>
              <a:rPr lang="de-AT" sz="2000" dirty="0"/>
              <a:t> – </a:t>
            </a:r>
            <a:r>
              <a:rPr lang="de-AT" sz="2000" dirty="0" err="1"/>
              <a:t>tko</a:t>
            </a:r>
            <a:r>
              <a:rPr lang="de-AT" sz="2000" dirty="0"/>
              <a:t> </a:t>
            </a:r>
            <a:r>
              <a:rPr lang="de-AT" sz="2000" dirty="0" err="1"/>
              <a:t>radi</a:t>
            </a:r>
            <a:r>
              <a:rPr lang="de-AT" sz="2000" dirty="0"/>
              <a:t> </a:t>
            </a:r>
            <a:r>
              <a:rPr lang="de-AT" sz="2000" dirty="0" err="1"/>
              <a:t>šta</a:t>
            </a:r>
            <a:r>
              <a:rPr lang="de-AT" sz="2000" dirty="0"/>
              <a:t>?</a:t>
            </a:r>
          </a:p>
          <a:p>
            <a:r>
              <a:rPr lang="de-DE" sz="2000" dirty="0" err="1"/>
              <a:t>opis</a:t>
            </a:r>
            <a:r>
              <a:rPr lang="de-DE" sz="2000" dirty="0"/>
              <a:t> </a:t>
            </a:r>
            <a:r>
              <a:rPr lang="de-DE" sz="2000" dirty="0" err="1"/>
              <a:t>parni</a:t>
            </a:r>
            <a:r>
              <a:rPr lang="de-AT" sz="2000" dirty="0"/>
              <a:t>č</a:t>
            </a:r>
            <a:r>
              <a:rPr lang="de-DE" sz="2000" dirty="0" err="1"/>
              <a:t>nog</a:t>
            </a:r>
            <a:r>
              <a:rPr lang="de-DE" sz="2000" dirty="0"/>
              <a:t> </a:t>
            </a:r>
            <a:r>
              <a:rPr lang="de-DE" sz="2000" dirty="0" err="1"/>
              <a:t>postupka</a:t>
            </a:r>
            <a:r>
              <a:rPr lang="de-DE" sz="2000" dirty="0"/>
              <a:t> u </a:t>
            </a:r>
            <a:r>
              <a:rPr lang="de-DE" sz="2000" dirty="0" err="1"/>
              <a:t>Austriji</a:t>
            </a:r>
            <a:endParaRPr lang="de-DE" sz="2000" dirty="0"/>
          </a:p>
          <a:p>
            <a:r>
              <a:rPr lang="de-DE" sz="2000" dirty="0" err="1"/>
              <a:t>organizacija</a:t>
            </a:r>
            <a:r>
              <a:rPr lang="de-DE" sz="2000" dirty="0"/>
              <a:t> </a:t>
            </a:r>
            <a:r>
              <a:rPr lang="de-DE" sz="2000" dirty="0" err="1"/>
              <a:t>procesnog</a:t>
            </a:r>
            <a:r>
              <a:rPr lang="de-DE" sz="2000" dirty="0"/>
              <a:t> </a:t>
            </a:r>
            <a:r>
              <a:rPr lang="de-DE" sz="2000" dirty="0" err="1"/>
              <a:t>materijala</a:t>
            </a:r>
            <a:endParaRPr lang="de-DE" sz="2000" dirty="0"/>
          </a:p>
          <a:p>
            <a:r>
              <a:rPr lang="de-DE" sz="2000" dirty="0" err="1"/>
              <a:t>podno</a:t>
            </a:r>
            <a:r>
              <a:rPr lang="de-AT" sz="2000" dirty="0"/>
              <a:t>š</a:t>
            </a:r>
            <a:r>
              <a:rPr lang="de-DE" sz="2000" dirty="0" err="1"/>
              <a:t>enje</a:t>
            </a:r>
            <a:r>
              <a:rPr lang="de-DE" sz="2000" dirty="0"/>
              <a:t> </a:t>
            </a:r>
            <a:r>
              <a:rPr lang="de-DE" sz="2000" dirty="0" err="1"/>
              <a:t>dokaza</a:t>
            </a:r>
            <a:r>
              <a:rPr lang="de-DE" sz="2000" dirty="0"/>
              <a:t> – </a:t>
            </a:r>
            <a:r>
              <a:rPr lang="de-DE" sz="2000" dirty="0" err="1"/>
              <a:t>tko</a:t>
            </a:r>
            <a:r>
              <a:rPr lang="de-DE" sz="2000" dirty="0"/>
              <a:t>? </a:t>
            </a:r>
            <a:r>
              <a:rPr lang="de-DE" sz="2000" dirty="0" err="1"/>
              <a:t>kada</a:t>
            </a:r>
            <a:r>
              <a:rPr lang="de-DE" sz="2000" dirty="0"/>
              <a:t>? </a:t>
            </a:r>
            <a:r>
              <a:rPr lang="de-DE" sz="2000" dirty="0" err="1"/>
              <a:t>kako</a:t>
            </a:r>
            <a:r>
              <a:rPr lang="de-DE" sz="2000" dirty="0"/>
              <a:t>?</a:t>
            </a:r>
          </a:p>
          <a:p>
            <a:r>
              <a:rPr lang="de-DE" sz="2000" dirty="0" err="1"/>
              <a:t>sredstva</a:t>
            </a:r>
            <a:r>
              <a:rPr lang="de-DE" sz="2000" dirty="0"/>
              <a:t> </a:t>
            </a:r>
            <a:r>
              <a:rPr lang="de-DE" sz="2000" dirty="0" err="1"/>
              <a:t>komunikacije</a:t>
            </a:r>
            <a:r>
              <a:rPr lang="de-DE" sz="2000" dirty="0"/>
              <a:t> </a:t>
            </a:r>
            <a:r>
              <a:rPr lang="de-DE" sz="2000" dirty="0" err="1"/>
              <a:t>između</a:t>
            </a:r>
            <a:r>
              <a:rPr lang="de-DE" sz="2000" dirty="0"/>
              <a:t> </a:t>
            </a:r>
            <a:r>
              <a:rPr lang="de-DE" sz="2000" dirty="0" err="1"/>
              <a:t>suda</a:t>
            </a:r>
            <a:r>
              <a:rPr lang="de-DE" sz="2000" dirty="0"/>
              <a:t> i </a:t>
            </a:r>
            <a:r>
              <a:rPr lang="de-DE" sz="2000" dirty="0" err="1"/>
              <a:t>stranke</a:t>
            </a:r>
            <a:endParaRPr lang="en-US" sz="2000" dirty="0">
              <a:highlight>
                <a:srgbClr val="FFFF00"/>
              </a:highlight>
            </a:endParaRPr>
          </a:p>
        </p:txBody>
      </p:sp>
      <p:sp>
        <p:nvSpPr>
          <p:cNvPr id="3" name="Title 2"/>
          <p:cNvSpPr>
            <a:spLocks noGrp="1"/>
          </p:cNvSpPr>
          <p:nvPr>
            <p:ph type="ctrTitle"/>
          </p:nvPr>
        </p:nvSpPr>
        <p:spPr/>
        <p:txBody>
          <a:bodyPr/>
          <a:lstStyle/>
          <a:p>
            <a:r>
              <a:rPr lang="en-US" dirty="0" err="1"/>
              <a:t>sadržaj</a:t>
            </a:r>
            <a:endParaRPr lang="en-US" dirty="0"/>
          </a:p>
        </p:txBody>
      </p:sp>
      <p:sp>
        <p:nvSpPr>
          <p:cNvPr id="4" name="Subtitle 3"/>
          <p:cNvSpPr>
            <a:spLocks noGrp="1"/>
          </p:cNvSpPr>
          <p:nvPr>
            <p:ph type="subTitle" idx="4294967295"/>
          </p:nvPr>
        </p:nvSpPr>
        <p:spPr>
          <a:xfrm>
            <a:off x="386731" y="1339400"/>
            <a:ext cx="7415212" cy="431800"/>
          </a:xfrm>
          <a:prstGeom prst="rect">
            <a:avLst/>
          </a:prstGeom>
        </p:spPr>
        <p:txBody>
          <a:bodyPr/>
          <a:lstStyle/>
          <a:p>
            <a:pPr marL="0" indent="0">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4142282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A306A44-5153-4D92-9724-27EE21E0A7AB}"/>
              </a:ext>
            </a:extLst>
          </p:cNvPr>
          <p:cNvSpPr>
            <a:spLocks noGrp="1"/>
          </p:cNvSpPr>
          <p:nvPr>
            <p:ph sz="quarter" idx="13"/>
          </p:nvPr>
        </p:nvSpPr>
        <p:spPr/>
        <p:txBody>
          <a:bodyPr/>
          <a:lstStyle/>
          <a:p>
            <a:pPr marL="0" indent="0">
              <a:buNone/>
            </a:pPr>
            <a:endParaRPr lang="de-DE" dirty="0"/>
          </a:p>
        </p:txBody>
      </p:sp>
      <p:sp>
        <p:nvSpPr>
          <p:cNvPr id="3" name="Title 2">
            <a:extLst>
              <a:ext uri="{FF2B5EF4-FFF2-40B4-BE49-F238E27FC236}">
                <a16:creationId xmlns="" xmlns:a16="http://schemas.microsoft.com/office/drawing/2014/main" id="{8FED9906-A239-47CC-A148-D9FCC37A235E}"/>
              </a:ext>
            </a:extLst>
          </p:cNvPr>
          <p:cNvSpPr>
            <a:spLocks noGrp="1"/>
          </p:cNvSpPr>
          <p:nvPr>
            <p:ph type="ctrTitle"/>
          </p:nvPr>
        </p:nvSpPr>
        <p:spPr/>
        <p:txBody>
          <a:bodyPr/>
          <a:lstStyle/>
          <a:p>
            <a:r>
              <a:rPr lang="en-GB" dirty="0" err="1"/>
              <a:t>organizaciona</a:t>
            </a:r>
            <a:r>
              <a:rPr lang="en-GB" dirty="0"/>
              <a:t> </a:t>
            </a:r>
            <a:r>
              <a:rPr lang="en-GB" dirty="0" err="1"/>
              <a:t>struktura</a:t>
            </a:r>
            <a:r>
              <a:rPr lang="en-GB" dirty="0"/>
              <a:t> u </a:t>
            </a:r>
            <a:r>
              <a:rPr lang="en-GB" dirty="0" err="1"/>
              <a:t>sudu</a:t>
            </a:r>
            <a:endParaRPr lang="de-AT" dirty="0"/>
          </a:p>
        </p:txBody>
      </p:sp>
      <p:graphicFrame>
        <p:nvGraphicFramePr>
          <p:cNvPr id="5" name="Diagram 4">
            <a:extLst>
              <a:ext uri="{FF2B5EF4-FFF2-40B4-BE49-F238E27FC236}">
                <a16:creationId xmlns="" xmlns:a16="http://schemas.microsoft.com/office/drawing/2014/main" id="{E045F0DA-A9EB-4BDE-A1A7-5C4D375BC1F9}"/>
              </a:ext>
            </a:extLst>
          </p:cNvPr>
          <p:cNvGraphicFramePr/>
          <p:nvPr>
            <p:extLst>
              <p:ext uri="{D42A27DB-BD31-4B8C-83A1-F6EECF244321}">
                <p14:modId xmlns:p14="http://schemas.microsoft.com/office/powerpoint/2010/main" xmlns="" val="3208836375"/>
              </p:ext>
            </p:extLst>
          </p:nvPr>
        </p:nvGraphicFramePr>
        <p:xfrm>
          <a:off x="1391815" y="1771200"/>
          <a:ext cx="6360369" cy="44916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ubtitle 3">
            <a:extLst>
              <a:ext uri="{FF2B5EF4-FFF2-40B4-BE49-F238E27FC236}">
                <a16:creationId xmlns="" xmlns:a16="http://schemas.microsoft.com/office/drawing/2014/main" id="{0E3F0B4D-B57C-4D0A-B1B1-78F42447B089}"/>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26129417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 xmlns:a16="http://schemas.microsoft.com/office/drawing/2014/main" id="{B0FDAE1C-D306-4735-BA8F-E32ED9E1CF3C}"/>
              </a:ext>
            </a:extLst>
          </p:cNvPr>
          <p:cNvSpPr>
            <a:spLocks noGrp="1"/>
          </p:cNvSpPr>
          <p:nvPr>
            <p:ph sz="quarter" idx="13"/>
          </p:nvPr>
        </p:nvSpPr>
        <p:spPr/>
        <p:txBody>
          <a:bodyPr/>
          <a:lstStyle/>
          <a:p>
            <a:pPr marL="0" indent="0">
              <a:buNone/>
            </a:pPr>
            <a:endParaRPr lang="de-AT" dirty="0"/>
          </a:p>
        </p:txBody>
      </p:sp>
      <p:sp>
        <p:nvSpPr>
          <p:cNvPr id="3" name="Title 2">
            <a:extLst>
              <a:ext uri="{FF2B5EF4-FFF2-40B4-BE49-F238E27FC236}">
                <a16:creationId xmlns="" xmlns:a16="http://schemas.microsoft.com/office/drawing/2014/main" id="{29EC491B-7ACA-4B27-BDE4-76D499846979}"/>
              </a:ext>
            </a:extLst>
          </p:cNvPr>
          <p:cNvSpPr>
            <a:spLocks noGrp="1"/>
          </p:cNvSpPr>
          <p:nvPr>
            <p:ph type="ctrTitle"/>
          </p:nvPr>
        </p:nvSpPr>
        <p:spPr/>
        <p:txBody>
          <a:bodyPr/>
          <a:lstStyle/>
          <a:p>
            <a:r>
              <a:rPr lang="de-DE" dirty="0"/>
              <a:t>nadle</a:t>
            </a:r>
            <a:r>
              <a:rPr lang="de-AT" i="1" dirty="0"/>
              <a:t>ž</a:t>
            </a:r>
            <a:r>
              <a:rPr lang="de-DE" dirty="0" err="1"/>
              <a:t>nost</a:t>
            </a:r>
            <a:r>
              <a:rPr lang="de-DE" dirty="0"/>
              <a:t> </a:t>
            </a:r>
            <a:r>
              <a:rPr lang="de-DE" dirty="0" err="1"/>
              <a:t>sudova</a:t>
            </a:r>
            <a:r>
              <a:rPr lang="de-DE" dirty="0"/>
              <a:t> u </a:t>
            </a:r>
            <a:r>
              <a:rPr lang="de-DE" dirty="0" err="1"/>
              <a:t>parni</a:t>
            </a:r>
            <a:r>
              <a:rPr lang="de-AT" dirty="0"/>
              <a:t>č</a:t>
            </a:r>
            <a:r>
              <a:rPr lang="de-DE" dirty="0" err="1"/>
              <a:t>nom</a:t>
            </a:r>
            <a:r>
              <a:rPr lang="de-DE" dirty="0"/>
              <a:t> </a:t>
            </a:r>
            <a:r>
              <a:rPr lang="de-DE" dirty="0" err="1"/>
              <a:t>postupku</a:t>
            </a:r>
            <a:endParaRPr lang="de-AT" dirty="0"/>
          </a:p>
        </p:txBody>
      </p:sp>
      <p:graphicFrame>
        <p:nvGraphicFramePr>
          <p:cNvPr id="4" name="Diagram 3">
            <a:extLst>
              <a:ext uri="{FF2B5EF4-FFF2-40B4-BE49-F238E27FC236}">
                <a16:creationId xmlns="" xmlns:a16="http://schemas.microsoft.com/office/drawing/2014/main" id="{39E84BC0-BCC6-4797-A405-66A720A1D6AB}"/>
              </a:ext>
            </a:extLst>
          </p:cNvPr>
          <p:cNvGraphicFramePr/>
          <p:nvPr>
            <p:extLst>
              <p:ext uri="{D42A27DB-BD31-4B8C-83A1-F6EECF244321}">
                <p14:modId xmlns:p14="http://schemas.microsoft.com/office/powerpoint/2010/main" xmlns="" val="3272790012"/>
              </p:ext>
            </p:extLst>
          </p:nvPr>
        </p:nvGraphicFramePr>
        <p:xfrm>
          <a:off x="1355812" y="1683600"/>
          <a:ext cx="6432376" cy="4336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ubtitle 3">
            <a:extLst>
              <a:ext uri="{FF2B5EF4-FFF2-40B4-BE49-F238E27FC236}">
                <a16:creationId xmlns="" xmlns:a16="http://schemas.microsoft.com/office/drawing/2014/main" id="{25EF5D2E-DF66-47ED-9BAB-0FD96D55D7E5}"/>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40018072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 xmlns:a16="http://schemas.microsoft.com/office/drawing/2014/main" id="{3541542F-7E6D-4348-92C3-1FDC7D8F7118}"/>
              </a:ext>
            </a:extLst>
          </p:cNvPr>
          <p:cNvGraphicFramePr>
            <a:graphicFrameLocks noGrp="1"/>
          </p:cNvGraphicFramePr>
          <p:nvPr>
            <p:ph sz="quarter" idx="13"/>
            <p:extLst>
              <p:ext uri="{D42A27DB-BD31-4B8C-83A1-F6EECF244321}">
                <p14:modId xmlns:p14="http://schemas.microsoft.com/office/powerpoint/2010/main" xmlns="" val="1465870149"/>
              </p:ext>
            </p:extLst>
          </p:nvPr>
        </p:nvGraphicFramePr>
        <p:xfrm>
          <a:off x="381000" y="1771650"/>
          <a:ext cx="8097838" cy="44910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 xmlns:a16="http://schemas.microsoft.com/office/drawing/2014/main" id="{5A498B11-91F9-40A3-8E49-9C35EBCB622F}"/>
              </a:ext>
            </a:extLst>
          </p:cNvPr>
          <p:cNvSpPr>
            <a:spLocks noGrp="1"/>
          </p:cNvSpPr>
          <p:nvPr>
            <p:ph type="ctrTitle"/>
          </p:nvPr>
        </p:nvSpPr>
        <p:spPr/>
        <p:txBody>
          <a:bodyPr/>
          <a:lstStyle/>
          <a:p>
            <a:r>
              <a:rPr lang="de-DE" dirty="0" err="1"/>
              <a:t>tijek</a:t>
            </a:r>
            <a:r>
              <a:rPr lang="de-DE" dirty="0"/>
              <a:t> </a:t>
            </a:r>
            <a:r>
              <a:rPr lang="de-DE" dirty="0" err="1"/>
              <a:t>parni</a:t>
            </a:r>
            <a:r>
              <a:rPr lang="de-AT" dirty="0"/>
              <a:t>č</a:t>
            </a:r>
            <a:r>
              <a:rPr lang="de-DE" dirty="0" err="1"/>
              <a:t>nog</a:t>
            </a:r>
            <a:r>
              <a:rPr lang="de-DE" dirty="0"/>
              <a:t> </a:t>
            </a:r>
            <a:r>
              <a:rPr lang="de-DE" dirty="0" err="1"/>
              <a:t>postupka</a:t>
            </a:r>
            <a:r>
              <a:rPr lang="de-DE" dirty="0"/>
              <a:t> u </a:t>
            </a:r>
            <a:r>
              <a:rPr lang="de-DE" dirty="0" err="1"/>
              <a:t>Austriji</a:t>
            </a:r>
            <a:endParaRPr lang="de-AT" dirty="0"/>
          </a:p>
        </p:txBody>
      </p:sp>
      <p:sp>
        <p:nvSpPr>
          <p:cNvPr id="9" name="Subtitle 3">
            <a:extLst>
              <a:ext uri="{FF2B5EF4-FFF2-40B4-BE49-F238E27FC236}">
                <a16:creationId xmlns="" xmlns:a16="http://schemas.microsoft.com/office/drawing/2014/main" id="{373498FB-BBB2-4A8A-9C15-53C43A3D44B2}"/>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spTree>
    <p:extLst>
      <p:ext uri="{BB962C8B-B14F-4D97-AF65-F5344CB8AC3E}">
        <p14:creationId xmlns:p14="http://schemas.microsoft.com/office/powerpoint/2010/main" xmlns="" val="11621064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 xmlns:a16="http://schemas.microsoft.com/office/drawing/2014/main" id="{BA4432AC-5331-41F2-98FF-4C9BE7ED7E7C}"/>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084168" y="2852936"/>
            <a:ext cx="1440160" cy="1832480"/>
          </a:xfrm>
          <a:prstGeom prst="rect">
            <a:avLst/>
          </a:prstGeom>
        </p:spPr>
      </p:pic>
      <p:sp>
        <p:nvSpPr>
          <p:cNvPr id="4" name="Subtitle 3">
            <a:extLst>
              <a:ext uri="{FF2B5EF4-FFF2-40B4-BE49-F238E27FC236}">
                <a16:creationId xmlns="" xmlns:a16="http://schemas.microsoft.com/office/drawing/2014/main" id="{1DFA1589-3EFB-441C-A7B2-1E2F359918F2}"/>
              </a:ext>
            </a:extLst>
          </p:cNvPr>
          <p:cNvSpPr txBox="1">
            <a:spLocks/>
          </p:cNvSpPr>
          <p:nvPr/>
        </p:nvSpPr>
        <p:spPr>
          <a:xfrm>
            <a:off x="6201989" y="3783013"/>
            <a:ext cx="2276850" cy="838200"/>
          </a:xfrm>
          <a:prstGeom prst="rect">
            <a:avLst/>
          </a:prstGeom>
        </p:spPr>
        <p:txBody>
          <a:bodyPr>
            <a:normAutofit/>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endParaRPr lang="en-US" sz="1200" dirty="0"/>
          </a:p>
        </p:txBody>
      </p:sp>
      <p:sp>
        <p:nvSpPr>
          <p:cNvPr id="3" name="Title 2">
            <a:extLst>
              <a:ext uri="{FF2B5EF4-FFF2-40B4-BE49-F238E27FC236}">
                <a16:creationId xmlns="" xmlns:a16="http://schemas.microsoft.com/office/drawing/2014/main" id="{B9A60C64-407D-454C-89B9-CD2D46C9E2FB}"/>
              </a:ext>
            </a:extLst>
          </p:cNvPr>
          <p:cNvSpPr>
            <a:spLocks noGrp="1"/>
          </p:cNvSpPr>
          <p:nvPr>
            <p:ph type="ctrTitle"/>
          </p:nvPr>
        </p:nvSpPr>
        <p:spPr>
          <a:xfrm>
            <a:off x="381001" y="838144"/>
            <a:ext cx="8097370" cy="504000"/>
          </a:xfrm>
        </p:spPr>
        <p:txBody>
          <a:bodyPr anchor="b">
            <a:normAutofit/>
          </a:bodyPr>
          <a:lstStyle/>
          <a:p>
            <a:pPr>
              <a:lnSpc>
                <a:spcPct val="90000"/>
              </a:lnSpc>
            </a:pPr>
            <a:r>
              <a:rPr lang="de-DE" dirty="0" err="1"/>
              <a:t>tužba</a:t>
            </a:r>
            <a:endParaRPr lang="de-AT"/>
          </a:p>
        </p:txBody>
      </p:sp>
      <p:graphicFrame>
        <p:nvGraphicFramePr>
          <p:cNvPr id="6" name="Content Placeholder 1">
            <a:extLst>
              <a:ext uri="{FF2B5EF4-FFF2-40B4-BE49-F238E27FC236}">
                <a16:creationId xmlns="" xmlns:a16="http://schemas.microsoft.com/office/drawing/2014/main" id="{A0280800-7391-4890-ACB7-05F028A7BC7C}"/>
              </a:ext>
            </a:extLst>
          </p:cNvPr>
          <p:cNvGraphicFramePr>
            <a:graphicFrameLocks noGrp="1"/>
          </p:cNvGraphicFramePr>
          <p:nvPr>
            <p:ph sz="quarter" idx="13"/>
            <p:extLst>
              <p:ext uri="{D42A27DB-BD31-4B8C-83A1-F6EECF244321}">
                <p14:modId xmlns:p14="http://schemas.microsoft.com/office/powerpoint/2010/main" xmlns="" val="1261580955"/>
              </p:ext>
            </p:extLst>
          </p:nvPr>
        </p:nvGraphicFramePr>
        <p:xfrm>
          <a:off x="381001" y="1771200"/>
          <a:ext cx="5304904" cy="45396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TextBox 7">
            <a:extLst>
              <a:ext uri="{FF2B5EF4-FFF2-40B4-BE49-F238E27FC236}">
                <a16:creationId xmlns="" xmlns:a16="http://schemas.microsoft.com/office/drawing/2014/main" id="{0972216D-38AD-49E0-BD83-74B3954562D0}"/>
              </a:ext>
            </a:extLst>
          </p:cNvPr>
          <p:cNvSpPr txBox="1"/>
          <p:nvPr/>
        </p:nvSpPr>
        <p:spPr>
          <a:xfrm>
            <a:off x="6804248" y="4797152"/>
            <a:ext cx="1440160" cy="461665"/>
          </a:xfrm>
          <a:prstGeom prst="rect">
            <a:avLst/>
          </a:prstGeom>
          <a:noFill/>
        </p:spPr>
        <p:txBody>
          <a:bodyPr wrap="square" rtlCol="0">
            <a:spAutoFit/>
          </a:bodyPr>
          <a:lstStyle/>
          <a:p>
            <a:r>
              <a:rPr lang="de-DE" sz="800" dirty="0"/>
              <a:t>Dietmar </a:t>
            </a:r>
            <a:r>
              <a:rPr lang="de-DE" sz="800" dirty="0" err="1"/>
              <a:t>Kainrath</a:t>
            </a:r>
            <a:r>
              <a:rPr lang="de-DE" sz="800" dirty="0"/>
              <a:t>: Rechtspfleger, Jurisprudenz, 1993</a:t>
            </a:r>
            <a:endParaRPr lang="de-AT" sz="800" dirty="0"/>
          </a:p>
        </p:txBody>
      </p:sp>
      <p:sp>
        <p:nvSpPr>
          <p:cNvPr id="12" name="Subtitle 3">
            <a:extLst>
              <a:ext uri="{FF2B5EF4-FFF2-40B4-BE49-F238E27FC236}">
                <a16:creationId xmlns="" xmlns:a16="http://schemas.microsoft.com/office/drawing/2014/main" id="{6C2F5BC9-02DD-4FB1-A0F5-5C10CD85C898}"/>
              </a:ext>
            </a:extLst>
          </p:cNvPr>
          <p:cNvSpPr txBox="1">
            <a:spLocks/>
          </p:cNvSpPr>
          <p:nvPr/>
        </p:nvSpPr>
        <p:spPr>
          <a:xfrm>
            <a:off x="386731" y="1339400"/>
            <a:ext cx="7415212" cy="431800"/>
          </a:xfrm>
          <a:prstGeom prst="rect">
            <a:avLst/>
          </a:prstGeom>
        </p:spPr>
        <p:txBody>
          <a:bodyPr/>
          <a:lstStyle>
            <a:lvl1pPr marL="342900" indent="-342900" algn="l" defTabSz="914400" rtl="0" eaLnBrk="1" latinLnBrk="0" hangingPunct="1">
              <a:spcBef>
                <a:spcPct val="20000"/>
              </a:spcBef>
              <a:buClr>
                <a:srgbClr val="E20078"/>
              </a:buClr>
              <a:buFont typeface="Wingdings" pitchFamily="2" charset="2"/>
              <a:buChar char="§"/>
              <a:defRPr sz="2200" kern="1200">
                <a:solidFill>
                  <a:schemeClr val="tx1"/>
                </a:solidFill>
                <a:latin typeface="Verdana" pitchFamily="34" charset="0"/>
                <a:ea typeface="+mn-ea"/>
                <a:cs typeface="+mn-cs"/>
              </a:defRPr>
            </a:lvl1pPr>
            <a:lvl2pPr marL="742950" indent="-285750" algn="l" defTabSz="914400" rtl="0" eaLnBrk="1" latinLnBrk="0" hangingPunct="1">
              <a:spcBef>
                <a:spcPct val="20000"/>
              </a:spcBef>
              <a:buFont typeface="Arial" pitchFamily="34" charset="0"/>
              <a:buChar char="–"/>
              <a:defRPr sz="2000" kern="1200">
                <a:solidFill>
                  <a:schemeClr val="tx1"/>
                </a:solidFill>
                <a:latin typeface="Verdana" pitchFamily="34" charset="0"/>
                <a:ea typeface="+mn-ea"/>
                <a:cs typeface="+mn-cs"/>
              </a:defRPr>
            </a:lvl2pPr>
            <a:lvl3pPr marL="11430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Verdana" pitchFamily="34" charset="0"/>
                <a:ea typeface="+mn-ea"/>
                <a:cs typeface="+mn-cs"/>
              </a:defRPr>
            </a:lvl4pPr>
            <a:lvl5pPr marL="2057400" indent="-228600" algn="l" defTabSz="914400" rtl="0" eaLnBrk="1" latinLnBrk="0" hangingPunct="1">
              <a:spcBef>
                <a:spcPct val="20000"/>
              </a:spcBef>
              <a:buClr>
                <a:srgbClr val="E20078"/>
              </a:buClr>
              <a:buFont typeface="Arial" pitchFamily="34" charset="0"/>
              <a:buChar char="»"/>
              <a:defRPr sz="1800" kern="1200">
                <a:solidFill>
                  <a:schemeClr val="tx1"/>
                </a:solidFill>
                <a:latin typeface="Verdana"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Wingdings" pitchFamily="2" charset="2"/>
              <a:buNone/>
            </a:pPr>
            <a:r>
              <a:rPr lang="de-DE" sz="1400" dirty="0">
                <a:solidFill>
                  <a:srgbClr val="E20078"/>
                </a:solidFill>
                <a:latin typeface="+mj-lt"/>
              </a:rPr>
              <a:t>p</a:t>
            </a:r>
            <a:r>
              <a:rPr lang="pl-PL" sz="1400" dirty="0" err="1">
                <a:solidFill>
                  <a:srgbClr val="E20078"/>
                </a:solidFill>
                <a:latin typeface="+mj-lt"/>
              </a:rPr>
              <a:t>riprema</a:t>
            </a:r>
            <a:r>
              <a:rPr lang="pl-PL" sz="1400" dirty="0">
                <a:solidFill>
                  <a:srgbClr val="E20078"/>
                </a:solidFill>
                <a:latin typeface="+mj-lt"/>
              </a:rPr>
              <a:t> za </a:t>
            </a:r>
            <a:r>
              <a:rPr lang="pl-PL" sz="1400" dirty="0" err="1">
                <a:solidFill>
                  <a:srgbClr val="E20078"/>
                </a:solidFill>
                <a:latin typeface="+mj-lt"/>
              </a:rPr>
              <a:t>postupanje</a:t>
            </a:r>
            <a:r>
              <a:rPr lang="pl-PL" sz="1400" dirty="0">
                <a:solidFill>
                  <a:srgbClr val="E20078"/>
                </a:solidFill>
                <a:latin typeface="+mj-lt"/>
              </a:rPr>
              <a:t> u </a:t>
            </a:r>
            <a:r>
              <a:rPr lang="pl-PL" sz="1400" dirty="0" err="1">
                <a:solidFill>
                  <a:srgbClr val="E20078"/>
                </a:solidFill>
                <a:latin typeface="+mj-lt"/>
              </a:rPr>
              <a:t>parničnom</a:t>
            </a:r>
            <a:r>
              <a:rPr lang="pl-PL" sz="1400" dirty="0">
                <a:solidFill>
                  <a:srgbClr val="E20078"/>
                </a:solidFill>
                <a:latin typeface="+mj-lt"/>
              </a:rPr>
              <a:t> </a:t>
            </a:r>
            <a:r>
              <a:rPr lang="pl-PL" sz="1400" dirty="0" err="1">
                <a:solidFill>
                  <a:srgbClr val="E20078"/>
                </a:solidFill>
                <a:latin typeface="+mj-lt"/>
              </a:rPr>
              <a:t>postupku</a:t>
            </a:r>
            <a:r>
              <a:rPr lang="pl-PL" sz="1400" dirty="0">
                <a:solidFill>
                  <a:srgbClr val="E20078"/>
                </a:solidFill>
                <a:latin typeface="+mj-lt"/>
              </a:rPr>
              <a:t> u </a:t>
            </a:r>
            <a:r>
              <a:rPr lang="pl-PL" sz="1400" dirty="0" err="1">
                <a:solidFill>
                  <a:srgbClr val="E20078"/>
                </a:solidFill>
                <a:latin typeface="+mj-lt"/>
              </a:rPr>
              <a:t>praksi</a:t>
            </a:r>
            <a:r>
              <a:rPr lang="pl-PL" sz="1400" dirty="0">
                <a:solidFill>
                  <a:srgbClr val="E20078"/>
                </a:solidFill>
                <a:latin typeface="+mj-lt"/>
              </a:rPr>
              <a:t> </a:t>
            </a:r>
            <a:r>
              <a:rPr lang="pl-PL" sz="1400" dirty="0" err="1">
                <a:solidFill>
                  <a:srgbClr val="E20078"/>
                </a:solidFill>
                <a:latin typeface="+mj-lt"/>
              </a:rPr>
              <a:t>austrijskih</a:t>
            </a:r>
            <a:r>
              <a:rPr lang="pl-PL" sz="1400" dirty="0">
                <a:solidFill>
                  <a:srgbClr val="E20078"/>
                </a:solidFill>
                <a:latin typeface="+mj-lt"/>
              </a:rPr>
              <a:t> </a:t>
            </a:r>
            <a:r>
              <a:rPr lang="pl-PL" sz="1400" dirty="0" err="1">
                <a:solidFill>
                  <a:srgbClr val="E20078"/>
                </a:solidFill>
                <a:latin typeface="+mj-lt"/>
              </a:rPr>
              <a:t>sudova</a:t>
            </a:r>
            <a:endParaRPr lang="en-US" sz="1400" dirty="0">
              <a:solidFill>
                <a:srgbClr val="E20078"/>
              </a:solidFill>
              <a:latin typeface="+mj-lt"/>
            </a:endParaRPr>
          </a:p>
        </p:txBody>
      </p:sp>
      <p:pic>
        <p:nvPicPr>
          <p:cNvPr id="19" name="Picture 18" descr="A picture containing photo, water, night, white&#10;&#10;Description automatically generated">
            <a:extLst>
              <a:ext uri="{FF2B5EF4-FFF2-40B4-BE49-F238E27FC236}">
                <a16:creationId xmlns="" xmlns:a16="http://schemas.microsoft.com/office/drawing/2014/main" id="{B7B69057-78FF-4A79-8543-A17123A0A48F}"/>
              </a:ext>
            </a:extLst>
          </p:cNvPr>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088919" y="1683807"/>
            <a:ext cx="1389452" cy="1688982"/>
          </a:xfrm>
          <a:prstGeom prst="rect">
            <a:avLst/>
          </a:prstGeom>
        </p:spPr>
      </p:pic>
    </p:spTree>
    <p:extLst>
      <p:ext uri="{BB962C8B-B14F-4D97-AF65-F5344CB8AC3E}">
        <p14:creationId xmlns:p14="http://schemas.microsoft.com/office/powerpoint/2010/main" xmlns="" val="179548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screenshot of a cell phone&#10;&#10;Description automatically generated">
            <a:extLst>
              <a:ext uri="{FF2B5EF4-FFF2-40B4-BE49-F238E27FC236}">
                <a16:creationId xmlns="" xmlns:a16="http://schemas.microsoft.com/office/drawing/2014/main" id="{D117FD7F-2ED7-4BAC-B56D-9D758110FF29}"/>
              </a:ext>
            </a:extLst>
          </p:cNvPr>
          <p:cNvPicPr>
            <a:picLocks noGrp="1" noChangeAspect="1"/>
          </p:cNvPicPr>
          <p:nvPr>
            <p:ph sz="quarter" idx="13"/>
          </p:nvPr>
        </p:nvPicPr>
        <p:blipFill>
          <a:blip r:embed="rId3" cstate="print">
            <a:extLst>
              <a:ext uri="{28A0092B-C50C-407E-A947-70E740481C1C}">
                <a14:useLocalDpi xmlns:a14="http://schemas.microsoft.com/office/drawing/2010/main" xmlns="" val="0"/>
              </a:ext>
            </a:extLst>
          </a:blip>
          <a:stretch>
            <a:fillRect/>
          </a:stretch>
        </p:blipFill>
        <p:spPr>
          <a:xfrm>
            <a:off x="467544" y="1353241"/>
            <a:ext cx="3879850" cy="4070350"/>
          </a:xfrm>
        </p:spPr>
      </p:pic>
      <p:sp>
        <p:nvSpPr>
          <p:cNvPr id="3" name="Title 2">
            <a:extLst>
              <a:ext uri="{FF2B5EF4-FFF2-40B4-BE49-F238E27FC236}">
                <a16:creationId xmlns="" xmlns:a16="http://schemas.microsoft.com/office/drawing/2014/main" id="{3B7E49FF-A16F-440B-811E-6DF0EA857C1D}"/>
              </a:ext>
            </a:extLst>
          </p:cNvPr>
          <p:cNvSpPr>
            <a:spLocks noGrp="1"/>
          </p:cNvSpPr>
          <p:nvPr>
            <p:ph type="ctrTitle"/>
          </p:nvPr>
        </p:nvSpPr>
        <p:spPr/>
        <p:txBody>
          <a:bodyPr/>
          <a:lstStyle/>
          <a:p>
            <a:r>
              <a:rPr lang="de-DE" dirty="0"/>
              <a:t>„</a:t>
            </a:r>
            <a:r>
              <a:rPr lang="de-DE" dirty="0" err="1"/>
              <a:t>mandatni</a:t>
            </a:r>
            <a:r>
              <a:rPr lang="de-DE" dirty="0"/>
              <a:t> </a:t>
            </a:r>
            <a:r>
              <a:rPr lang="de-DE" dirty="0" err="1"/>
              <a:t>postupak</a:t>
            </a:r>
            <a:r>
              <a:rPr lang="de-DE" dirty="0"/>
              <a:t>“</a:t>
            </a:r>
            <a:endParaRPr lang="de-AT" dirty="0"/>
          </a:p>
        </p:txBody>
      </p:sp>
      <p:pic>
        <p:nvPicPr>
          <p:cNvPr id="7" name="Picture 6" descr="A screenshot of a social media post&#10;&#10;Description automatically generated">
            <a:extLst>
              <a:ext uri="{FF2B5EF4-FFF2-40B4-BE49-F238E27FC236}">
                <a16:creationId xmlns="" xmlns:a16="http://schemas.microsoft.com/office/drawing/2014/main" id="{74E9C907-DA4D-49CC-8940-C40C69319A56}"/>
              </a:ext>
            </a:extLst>
          </p:cNvPr>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4725521" y="1484784"/>
            <a:ext cx="3879850" cy="1798780"/>
          </a:xfrm>
          <a:prstGeom prst="rect">
            <a:avLst/>
          </a:prstGeom>
        </p:spPr>
      </p:pic>
      <p:pic>
        <p:nvPicPr>
          <p:cNvPr id="9" name="Picture 8" descr="A screenshot of a social media post&#10;&#10;Description automatically generated">
            <a:extLst>
              <a:ext uri="{FF2B5EF4-FFF2-40B4-BE49-F238E27FC236}">
                <a16:creationId xmlns="" xmlns:a16="http://schemas.microsoft.com/office/drawing/2014/main" id="{F89B74F1-D556-4E22-A5A9-BB5AF5CDE936}"/>
              </a:ext>
            </a:extLst>
          </p:cNvPr>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4724536" y="3190940"/>
            <a:ext cx="3733800" cy="2863850"/>
          </a:xfrm>
          <a:prstGeom prst="rect">
            <a:avLst/>
          </a:prstGeom>
        </p:spPr>
      </p:pic>
    </p:spTree>
    <p:extLst>
      <p:ext uri="{BB962C8B-B14F-4D97-AF65-F5344CB8AC3E}">
        <p14:creationId xmlns:p14="http://schemas.microsoft.com/office/powerpoint/2010/main" xmlns="" val="2967164986"/>
      </p:ext>
    </p:extLst>
  </p:cSld>
  <p:clrMapOvr>
    <a:masterClrMapping/>
  </p:clrMapOvr>
</p:sld>
</file>

<file path=ppt/theme/theme1.xml><?xml version="1.0" encoding="utf-8"?>
<a:theme xmlns:a="http://schemas.openxmlformats.org/drawingml/2006/main" name="master new">
  <a:themeElements>
    <a:clrScheme name="Custom 4">
      <a:dk1>
        <a:srgbClr val="535455"/>
      </a:dk1>
      <a:lt1>
        <a:srgbClr val="FFFFFF"/>
      </a:lt1>
      <a:dk2>
        <a:srgbClr val="878889"/>
      </a:dk2>
      <a:lt2>
        <a:srgbClr val="FFFFFF"/>
      </a:lt2>
      <a:accent1>
        <a:srgbClr val="535455"/>
      </a:accent1>
      <a:accent2>
        <a:srgbClr val="E2007A"/>
      </a:accent2>
      <a:accent3>
        <a:srgbClr val="929294"/>
      </a:accent3>
      <a:accent4>
        <a:srgbClr val="DCDCDD"/>
      </a:accent4>
      <a:accent5>
        <a:srgbClr val="7A93A9"/>
      </a:accent5>
      <a:accent6>
        <a:srgbClr val="6976AA"/>
      </a:accent6>
      <a:hlink>
        <a:srgbClr val="5E9BCB"/>
      </a:hlink>
      <a:folHlink>
        <a:srgbClr val="A88ABA"/>
      </a:folHlink>
    </a:clrScheme>
    <a:fontScheme name="Custom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Corporate Communication Document" ma:contentTypeID="0x0101004AEBB897A2D2B84DBB3B0648CAAD9C5C0029127029C5FCF44A9750CFDCA3D833E7" ma:contentTypeVersion="17" ma:contentTypeDescription="" ma:contentTypeScope="" ma:versionID="c041066ed5c908a94b7acea0e8bdf140">
  <xsd:schema xmlns:xsd="http://www.w3.org/2001/XMLSchema" xmlns:xs="http://www.w3.org/2001/XMLSchema" xmlns:p="http://schemas.microsoft.com/office/2006/metadata/properties" xmlns:ns2="e0a6574d-2799-494c-9fe2-78265bc83028" targetNamespace="http://schemas.microsoft.com/office/2006/metadata/properties" ma:root="true" ma:fieldsID="6e453913d6e4fcefef3ab3a906319ee4" ns2:_="">
    <xsd:import namespace="e0a6574d-2799-494c-9fe2-78265bc83028"/>
    <xsd:element name="properties">
      <xsd:complexType>
        <xsd:sequence>
          <xsd:element name="documentManagement">
            <xsd:complexType>
              <xsd:all>
                <xsd:element ref="ns2:Lawyer" minOccurs="0"/>
                <xsd:element ref="ns2:TaxCatchAll" minOccurs="0"/>
                <xsd:element ref="ns2:TaxCatchAllLabel" minOccurs="0"/>
                <xsd:element ref="ns2:OfficesTaxHTField0" minOccurs="0"/>
                <xsd:element ref="ns2:Practice_x0020_GroupsTaxHTField0" minOccurs="0"/>
                <xsd:element ref="ns2:IndustriesTaxHTField0" minOccurs="0"/>
                <xsd:element ref="ns2:TaxKeywordTaxHTField" minOccurs="0"/>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a6574d-2799-494c-9fe2-78265bc83028" elementFormDefault="qualified">
    <xsd:import namespace="http://schemas.microsoft.com/office/2006/documentManagement/types"/>
    <xsd:import namespace="http://schemas.microsoft.com/office/infopath/2007/PartnerControls"/>
    <xsd:element name="Lawyer" ma:index="4" nillable="true" ma:displayName="Lawyer" ma:list="UserInfo" ma:SharePointGroup="0" ma:internalName="Lawyer" ma:readOnly="false" ma:showField="Titl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8" nillable="true" ma:displayName="Taxonomy Catch All Column" ma:hidden="true" ma:list="{2a674990-8387-4da4-9dff-76f1fadc91e2}" ma:internalName="TaxCatchAll" ma:readOnly="false" ma:showField="CatchAllData" ma:web="e0a6574d-2799-494c-9fe2-78265bc83028">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2a674990-8387-4da4-9dff-76f1fadc91e2}" ma:internalName="TaxCatchAllLabel" ma:readOnly="true" ma:showField="CatchAllDataLabel" ma:web="e0a6574d-2799-494c-9fe2-78265bc83028">
      <xsd:complexType>
        <xsd:complexContent>
          <xsd:extension base="dms:MultiChoiceLookup">
            <xsd:sequence>
              <xsd:element name="Value" type="dms:Lookup" maxOccurs="unbounded" minOccurs="0" nillable="true"/>
            </xsd:sequence>
          </xsd:extension>
        </xsd:complexContent>
      </xsd:complexType>
    </xsd:element>
    <xsd:element name="OfficesTaxHTField0" ma:index="10" nillable="true" ma:taxonomy="true" ma:internalName="OfficesTaxHTField0" ma:taxonomyFieldName="Offices" ma:displayName="Offices" ma:readOnly="false" ma:default="" ma:fieldId="{a87d0103-ed41-4edb-8cfe-bc96ba135cb8}" ma:taxonomyMulti="true" ma:sspId="929dff29-697e-45e6-89fc-ff8a3846b61b" ma:termSetId="98f03e75-87ee-4252-a951-047c4dc6f700" ma:anchorId="00000000-0000-0000-0000-000000000000" ma:open="false" ma:isKeyword="false">
      <xsd:complexType>
        <xsd:sequence>
          <xsd:element ref="pc:Terms" minOccurs="0" maxOccurs="1"/>
        </xsd:sequence>
      </xsd:complexType>
    </xsd:element>
    <xsd:element name="Practice_x0020_GroupsTaxHTField0" ma:index="11" nillable="true" ma:taxonomy="true" ma:internalName="Practice_x0020_GroupsTaxHTField0" ma:taxonomyFieldName="Practice_x0020_Groups" ma:displayName="Practice Group" ma:readOnly="false" ma:default="" ma:fieldId="{9a03bd6b-2135-4fa5-8e7d-627aa2ce5deb}" ma:taxonomyMulti="true" ma:sspId="929dff29-697e-45e6-89fc-ff8a3846b61b" ma:termSetId="5cb67112-263b-4bdd-95b8-0fff691d16bf" ma:anchorId="00000000-0000-0000-0000-000000000000" ma:open="false" ma:isKeyword="false">
      <xsd:complexType>
        <xsd:sequence>
          <xsd:element ref="pc:Terms" minOccurs="0" maxOccurs="1"/>
        </xsd:sequence>
      </xsd:complexType>
    </xsd:element>
    <xsd:element name="IndustriesTaxHTField0" ma:index="13" nillable="true" ma:taxonomy="true" ma:internalName="IndustriesTaxHTField0" ma:taxonomyFieldName="Industries" ma:displayName="Industries" ma:readOnly="false" ma:fieldId="{705726b8-6530-49fa-9812-c69945fd243b}" ma:taxonomyMulti="true" ma:sspId="929dff29-697e-45e6-89fc-ff8a3846b61b" ma:termSetId="c6ffa25f-05a8-4865-b18f-0657abc47154" ma:anchorId="00000000-0000-0000-0000-000000000000" ma:open="false" ma:isKeyword="false">
      <xsd:complexType>
        <xsd:sequence>
          <xsd:element ref="pc:Terms" minOccurs="0" maxOccurs="1"/>
        </xsd:sequence>
      </xsd:complexType>
    </xsd:element>
    <xsd:element name="TaxKeywordTaxHTField" ma:index="14" nillable="true" ma:taxonomy="true" ma:internalName="TaxKeywordTaxHTField" ma:taxonomyFieldName="TaxKeyword" ma:displayName="Enterprise Keywords" ma:readOnly="false" ma:fieldId="{23f27201-bee3-471e-b2e7-b64fd8b7ca38}" ma:taxonomyMulti="true" ma:sspId="929dff29-697e-45e6-89fc-ff8a3846b61b" ma:termSetId="00000000-0000-0000-0000-000000000000" ma:anchorId="00000000-0000-0000-0000-000000000000" ma:open="true" ma:isKeyword="true">
      <xsd:complexType>
        <xsd:sequence>
          <xsd:element ref="pc:Terms" minOccurs="0" maxOccurs="1"/>
        </xsd:sequence>
      </xsd:complexType>
    </xsd:element>
    <xsd:element name="_dlc_DocId" ma:index="19" nillable="true" ma:displayName="Document ID Value" ma:description="The value of the document ID assigned to this item." ma:internalName="_dlc_DocId" ma:readOnly="true">
      <xsd:simpleType>
        <xsd:restriction base="dms:Text"/>
      </xsd:simpleType>
    </xsd:element>
    <xsd:element name="_dlc_DocIdUrl" ma:index="2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1"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e0a6574d-2799-494c-9fe2-78265bc83028">SCHI2-54-5660</_dlc_DocId>
    <_dlc_DocIdUrl xmlns="e0a6574d-2799-494c-9fe2-78265bc83028">
      <Url>http://marketing.schoenherr.eu/_layouts/DocIdRedir.aspx?ID=SCHI2-54-5660</Url>
      <Description>SCHI2-54-5660</Description>
    </_dlc_DocIdUrl>
    <OfficesTaxHTField0 xmlns="e0a6574d-2799-494c-9fe2-78265bc83028">
      <Terms xmlns="http://schemas.microsoft.com/office/infopath/2007/PartnerControls"/>
    </OfficesTaxHTField0>
    <IndustriesTaxHTField0 xmlns="e0a6574d-2799-494c-9fe2-78265bc83028">
      <Terms xmlns="http://schemas.microsoft.com/office/infopath/2007/PartnerControls"/>
    </IndustriesTaxHTField0>
    <Practice_x0020_GroupsTaxHTField0 xmlns="e0a6574d-2799-494c-9fe2-78265bc83028">
      <Terms xmlns="http://schemas.microsoft.com/office/infopath/2007/PartnerControls"/>
    </Practice_x0020_GroupsTaxHTField0>
    <TaxCatchAll xmlns="e0a6574d-2799-494c-9fe2-78265bc83028"/>
    <TaxKeywordTaxHTField xmlns="e0a6574d-2799-494c-9fe2-78265bc83028">
      <Terms xmlns="http://schemas.microsoft.com/office/infopath/2007/PartnerControls"/>
    </TaxKeywordTaxHTField>
    <Lawyer xmlns="e0a6574d-2799-494c-9fe2-78265bc83028">
      <UserInfo>
        <DisplayName/>
        <AccountId xsi:nil="true"/>
        <AccountType/>
      </UserInfo>
    </Lawyer>
  </documentManagement>
</p:properties>
</file>

<file path=customXml/itemProps1.xml><?xml version="1.0" encoding="utf-8"?>
<ds:datastoreItem xmlns:ds="http://schemas.openxmlformats.org/officeDocument/2006/customXml" ds:itemID="{D9609FDA-08DC-4BA1-B43B-561C0D62522E}">
  <ds:schemaRefs>
    <ds:schemaRef ds:uri="http://schemas.microsoft.com/sharepoint/events"/>
  </ds:schemaRefs>
</ds:datastoreItem>
</file>

<file path=customXml/itemProps2.xml><?xml version="1.0" encoding="utf-8"?>
<ds:datastoreItem xmlns:ds="http://schemas.openxmlformats.org/officeDocument/2006/customXml" ds:itemID="{49C8F616-322D-4221-B0B5-E6EB323EC96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a6574d-2799-494c-9fe2-78265bc8302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E9EE937-397B-49F9-AC69-8ECB741A19CA}">
  <ds:schemaRefs>
    <ds:schemaRef ds:uri="http://schemas.microsoft.com/sharepoint/v3/contenttype/forms"/>
  </ds:schemaRefs>
</ds:datastoreItem>
</file>

<file path=customXml/itemProps4.xml><?xml version="1.0" encoding="utf-8"?>
<ds:datastoreItem xmlns:ds="http://schemas.openxmlformats.org/officeDocument/2006/customXml" ds:itemID="{EB41F150-7090-4ADE-B888-12398E823B54}">
  <ds:schemaRefs>
    <ds:schemaRef ds:uri="http://purl.org/dc/terms/"/>
    <ds:schemaRef ds:uri="http://purl.org/dc/elements/1.1/"/>
    <ds:schemaRef ds:uri="http://schemas.microsoft.com/office/2006/metadata/properties"/>
    <ds:schemaRef ds:uri="http://schemas.openxmlformats.org/package/2006/metadata/core-properties"/>
    <ds:schemaRef ds:uri="e0a6574d-2799-494c-9fe2-78265bc83028"/>
    <ds:schemaRef ds:uri="http://purl.org/dc/dcmitype/"/>
    <ds:schemaRef ds:uri="http://schemas.microsoft.com/office/2006/documentManagement/typ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1024</Words>
  <Application>Microsoft Office PowerPoint</Application>
  <PresentationFormat>On-screen Show (4:3)</PresentationFormat>
  <Paragraphs>175</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master new</vt:lpstr>
      <vt:lpstr>Slide 1</vt:lpstr>
      <vt:lpstr>Slide 2</vt:lpstr>
      <vt:lpstr>Priprema za postupanje u parničnom postupku u praksi austrijskih sudova</vt:lpstr>
      <vt:lpstr>sadržaj</vt:lpstr>
      <vt:lpstr>organizaciona struktura u sudu</vt:lpstr>
      <vt:lpstr>nadležnost sudova u parničnom postupku</vt:lpstr>
      <vt:lpstr>tijek parničnog postupka u Austriji</vt:lpstr>
      <vt:lpstr>tužba</vt:lpstr>
      <vt:lpstr>„mandatni postupak“</vt:lpstr>
      <vt:lpstr>Slide 10</vt:lpstr>
      <vt:lpstr>Slide 11</vt:lpstr>
      <vt:lpstr>„mandatni postupak“</vt:lpstr>
      <vt:lpstr>poziv na pripremno ročište </vt:lpstr>
      <vt:lpstr>organizacija procesnog materijala</vt:lpstr>
      <vt:lpstr>organizacija procesnog materijala</vt:lpstr>
      <vt:lpstr>elektronski sudski akt</vt:lpstr>
      <vt:lpstr>dokazni postupak</vt:lpstr>
      <vt:lpstr>glavna rasprava</vt:lpstr>
      <vt:lpstr>Slide 19</vt:lpstr>
      <vt:lpstr>službena komunikacija </vt:lpstr>
      <vt:lpstr>ostali kanali komunikacije</vt:lpstr>
      <vt:lpstr>Bojana Vareškić </vt:lpstr>
      <vt:lpstr>our footprint across europe</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2020-05-11T16:17:39Z</dcterms:created>
  <dcterms:modified xsi:type="dcterms:W3CDTF">2020-06-01T10:24:25Z</dcterms:modified>
</cp:coreProperties>
</file>