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F945-4865-4DD2-B057-8B6E2FB341E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8A83D-22D0-4B21-A25B-A4A25BDF2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ODGOVORNOST PRAVNOG LICA ZA ŠTETU KOJU PROUZROKUJE NJEGOV ORGAN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ČLAN 172 Zakona o obligacioim odnosima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dirty="0"/>
              <a:t>Odgovornost Republike Srpske zbog nezakonitog ili nepravilnog rada njenog organa ne postoji u svako slučaju donošenja nezakonite ili nepravilne odluke, već samo ako je takva odluka donesena uz volju ili pristanak da se oštete prava i interesi trećeg lica.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r>
              <a:rPr lang="hr-BA" dirty="0"/>
              <a:t>Iz presude Okružnog privrednog suda u Banjaluci broj 57 0 Ps 07141 09 Ps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BA" dirty="0"/>
              <a:t>Propuštaje izvršnog suda da dvije godine ne dostavi pravosažno i izvršno rješenje o izvršenju bankama na provođenje predstavlja protivpravnu radnju, dakle radi se o propustima koji su suprotni pravilima zakonitog i profesionalnog postupanja organa tužene, a da su te radnje preduzete u rokovima koje propisuju odredbe ZIP-at tužilac bi mogao uspješno realizovati svoje potraživanje koje je utvrđeno izvršnom ispravom i do štete ne bi ni došlo.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r>
              <a:rPr lang="hr-BA" dirty="0"/>
              <a:t>Iz presude Višeg privrednog suda u Banjaluci broj 57 0 Ps 073605 16 Pž  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Hvala na pažnji, ugodan ostatak </a:t>
            </a:r>
            <a:r>
              <a:rPr lang="sr-Latn-BA" smtClean="0"/>
              <a:t>dana....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BA" b="1" i="1" dirty="0"/>
              <a:t>Član 172 Zakona o obligacionom odnosima </a:t>
            </a:r>
            <a:endParaRPr lang="en-US" dirty="0"/>
          </a:p>
          <a:p>
            <a:r>
              <a:rPr lang="bs-Latn-BA" dirty="0"/>
              <a:t>(“Službeni list SFRJ” br. 29/78, 39/85, 45/89 i “Službeni glasnik Republike Srpske” broj 17/93, 3/96, 39/03 i 74/04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hr-BA" b="1" dirty="0"/>
              <a:t> </a:t>
            </a:r>
            <a:endParaRPr lang="en-US" dirty="0"/>
          </a:p>
          <a:p>
            <a:pPr lvl="0"/>
            <a:r>
              <a:rPr lang="hr-BA" i="1" dirty="0"/>
              <a:t>Pravno lice odgovara za štetu koju njegov organ prouzrokuje trećem licu u vršenju ili u vezi sa vršenjem svojih funkcija</a:t>
            </a:r>
            <a:endParaRPr lang="en-US" dirty="0"/>
          </a:p>
          <a:p>
            <a:pPr lvl="0"/>
            <a:r>
              <a:rPr lang="hr-BA" i="1" dirty="0"/>
              <a:t>Ako za određeni slučaj nije šta drugo u zakonu određeno, pravno lice ima pravo na naknadu od lica koje je štetu skrivilo namjerno ili krajnjom nepažnjom </a:t>
            </a:r>
            <a:endParaRPr lang="en-US" dirty="0"/>
          </a:p>
          <a:p>
            <a:pPr lvl="0"/>
            <a:r>
              <a:rPr lang="hr-BA" i="1" dirty="0"/>
              <a:t>To pravo zastarjeva u roku od 6 mjeseci od dana isplaćene naknade štete</a:t>
            </a:r>
            <a:endParaRPr lang="en-US" dirty="0"/>
          </a:p>
          <a:p>
            <a:pPr>
              <a:buNone/>
            </a:pPr>
            <a:r>
              <a:rPr lang="hr-BA" i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Organi pravnog lica se identifikuju samo kroz svoje funkcije  kao: direktor, član upravnog odbora, upravnik, rektor i sl., a ne kao Marko Marković ili Petar Petrović.  Zbog toga što nastupaju i postupaju u ime pravnog lica, oni u tom svojstvu i ne mogu biti odgovorni, već za njihove postupke odgovara pravno lice u čije ime oni i nastupaju i vrše svoje funkcije.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 </a:t>
            </a:r>
            <a:r>
              <a:rPr lang="hr-BA" dirty="0"/>
              <a:t>Č</a:t>
            </a:r>
            <a:r>
              <a:rPr lang="hr-BA" dirty="0" smtClean="0"/>
              <a:t>lanom </a:t>
            </a:r>
            <a:r>
              <a:rPr lang="hr-BA" dirty="0"/>
              <a:t>17 Ustava Republike Srpske </a:t>
            </a:r>
            <a:r>
              <a:rPr lang="hr-BA" dirty="0" smtClean="0"/>
              <a:t>propisano je  </a:t>
            </a:r>
            <a:r>
              <a:rPr lang="hr-BA" dirty="0"/>
              <a:t>da svako ima pravo na naknadu štete koju mu nezakonitim ili nepravilnim radom nanese službeno lice ili državni organ, organizacija koja vrši javna ovlašćenja, što se odnosi i na službena lica i organe nižih teritorijalno – organizacionih nivoa vlasti kao što su npr. entitet, distrikt, kanton, grad ili opština.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hr-BA" b="1" i="1" dirty="0"/>
              <a:t>Pretpostavke za zasnivanje odgovornosti pravnog lica za štetu koju njegov organ</a:t>
            </a:r>
            <a:r>
              <a:rPr lang="hr-BA" dirty="0"/>
              <a:t> </a:t>
            </a:r>
            <a:r>
              <a:rPr lang="hr-BA" b="1" i="1" dirty="0"/>
              <a:t>prouzrokuje trećem licu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r-BA" dirty="0"/>
              <a:t>Da postoji šteta  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pPr lvl="0"/>
            <a:r>
              <a:rPr lang="hr-BA" dirty="0"/>
              <a:t>Da postoji krivica tj. da je štetnik prouzrokovao štetu namjerno ili krajnjom nepažnjom (član 158 ZOO-a). 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pPr lvl="0"/>
            <a:r>
              <a:rPr lang="hr-BA" dirty="0"/>
              <a:t>Protivpravnost radnje 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pPr lvl="0"/>
            <a:r>
              <a:rPr lang="hr-BA" dirty="0"/>
              <a:t>Da postoji uzročna veza između preduzete radnje i nastale štete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Pravni osnov 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U pitanju je subjektivna odgovornost, tj. odgovornost po osnovu krivice. Nije dovoljno da se radom organa trećem licu prouzrokuje šteta, već se cijeni i subjektivni momenat, tj. da li je organ postupao namjerno ili u krajnjoj nepažnji.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Ne postoji odgovornost Republike Srpke za štetu koja je nastala donošenjem odluke republičkog organa uprave koja je naknadno poništena zbog pogrešne primjene materijalnog prava</a:t>
            </a:r>
            <a:endParaRPr lang="en-US" dirty="0"/>
          </a:p>
          <a:p>
            <a:r>
              <a:rPr lang="hr-BA" dirty="0"/>
              <a:t> </a:t>
            </a:r>
            <a:endParaRPr lang="en-US" dirty="0"/>
          </a:p>
          <a:p>
            <a:r>
              <a:rPr lang="hr-BA" dirty="0"/>
              <a:t>Iz presude Vrhovnog suda Republike Srpske broj 71 0 P 159310 Rev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BA" dirty="0"/>
              <a:t>Kako su postupanja organa tužene bila u skladu sa zakonom, pravilma struke, granicama zakonskih ovlašćenja i u skladu sa zahtjevima koji bi normalnim obavljajem službe trebalo ostvariti u javnom interesu, nisu ispunjene pretpostavke za naknadu štete po osnovu nezakonitog i nepravilnog rada organa tužene, koji bi odgovaralo pojmu „dovoljno ozbiljne povrede“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pPr>
              <a:buNone/>
            </a:pPr>
            <a:r>
              <a:rPr lang="hr-BA" dirty="0"/>
              <a:t> </a:t>
            </a:r>
            <a:endParaRPr lang="en-US" dirty="0"/>
          </a:p>
          <a:p>
            <a:r>
              <a:rPr lang="hr-BA" dirty="0"/>
              <a:t>Iz presude Vrhovnog suda Republike Srpske broj 87 0 P 004383 18 Rev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Analiza slučaja broj 57 0 Ps 101936 18 Rev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455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ODGOVORNOST PRAVNOG LICA ZA ŠTETU KOJU PROUZROKUJE NJEGOV ORGAN </vt:lpstr>
      <vt:lpstr>Slide 2</vt:lpstr>
      <vt:lpstr>Slide 3</vt:lpstr>
      <vt:lpstr>Slide 4</vt:lpstr>
      <vt:lpstr>Pretpostavke za zasnivanje odgovornosti pravnog lica za štetu koju njegov organ prouzrokuje trećem licu </vt:lpstr>
      <vt:lpstr>Pravni osnov odgovornosti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ODGOVORNOST PRAVNOG LICA ZA ŠTETU KOJU PROUZROKUJE NJEGOV ORGAN</dc:title>
  <dc:creator>Stasa</dc:creator>
  <cp:lastModifiedBy>Stasa</cp:lastModifiedBy>
  <cp:revision>3</cp:revision>
  <dcterms:created xsi:type="dcterms:W3CDTF">2019-03-28T06:27:44Z</dcterms:created>
  <dcterms:modified xsi:type="dcterms:W3CDTF">2019-03-28T08:08:37Z</dcterms:modified>
</cp:coreProperties>
</file>