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60" r:id="rId2"/>
    <p:sldId id="301" r:id="rId3"/>
    <p:sldId id="328" r:id="rId4"/>
    <p:sldId id="323" r:id="rId5"/>
    <p:sldId id="315" r:id="rId6"/>
    <p:sldId id="309" r:id="rId7"/>
    <p:sldId id="330" r:id="rId8"/>
    <p:sldId id="325" r:id="rId9"/>
    <p:sldId id="331" r:id="rId10"/>
    <p:sldId id="321" r:id="rId11"/>
    <p:sldId id="280" r:id="rId12"/>
  </p:sldIdLst>
  <p:sldSz cx="9144000" cy="6858000" type="screen4x3"/>
  <p:notesSz cx="6789738" cy="9929813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76" autoAdjust="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392" y="-90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D058D-FFA2-4567-9706-0CE3CBB9F90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59D4D04E-522E-4CCE-BC50-40AD87B14C63}">
      <dgm:prSet phldrT="[Text]" custT="1"/>
      <dgm:spPr/>
      <dgm:t>
        <a:bodyPr/>
        <a:lstStyle/>
        <a:p>
          <a:pPr algn="ctr"/>
          <a:r>
            <a:rPr lang="bs-Latn-BA" sz="3600" i="1" noProof="1" smtClean="0"/>
            <a:t>Zaštita ličnih podataka-praksa pravosudnih organa u Bosni i Hercegovini</a:t>
          </a:r>
        </a:p>
      </dgm:t>
    </dgm:pt>
    <dgm:pt modelId="{735EF21F-9124-4095-8881-01C7BF9194F4}" type="parTrans" cxnId="{ED2503E5-994C-4192-89BC-94436061E1C2}">
      <dgm:prSet/>
      <dgm:spPr/>
      <dgm:t>
        <a:bodyPr/>
        <a:lstStyle/>
        <a:p>
          <a:endParaRPr lang="bs-Latn-BA"/>
        </a:p>
      </dgm:t>
    </dgm:pt>
    <dgm:pt modelId="{EB49BCED-E8BF-4130-A196-D5AFAC47D222}" type="sibTrans" cxnId="{ED2503E5-994C-4192-89BC-94436061E1C2}">
      <dgm:prSet/>
      <dgm:spPr/>
      <dgm:t>
        <a:bodyPr/>
        <a:lstStyle/>
        <a:p>
          <a:endParaRPr lang="bs-Latn-BA"/>
        </a:p>
      </dgm:t>
    </dgm:pt>
    <dgm:pt modelId="{7AC3CC9D-449E-4576-BEBD-D525C71303FB}">
      <dgm:prSet phldrT="[Text]" custT="1"/>
      <dgm:spPr/>
      <dgm:t>
        <a:bodyPr/>
        <a:lstStyle/>
        <a:p>
          <a:pPr algn="ctr"/>
          <a:r>
            <a:rPr lang="bs-Latn-BA" sz="2700" dirty="0" smtClean="0"/>
            <a:t>Sarajevo, 08.10.2018</a:t>
          </a:r>
          <a:r>
            <a:rPr lang="bs-Latn-BA" sz="2700" dirty="0" smtClean="0"/>
            <a:t>. godine</a:t>
          </a:r>
        </a:p>
        <a:p>
          <a:pPr algn="ctr"/>
          <a:r>
            <a:rPr lang="bs-Latn-BA" sz="2700" dirty="0" smtClean="0"/>
            <a:t>Radovan Kešelj, šef Odsjeka za inspekcijski nadzor i prigovore u AZLP BiH</a:t>
          </a:r>
          <a:endParaRPr lang="bs-Latn-BA" sz="2700" dirty="0"/>
        </a:p>
      </dgm:t>
    </dgm:pt>
    <dgm:pt modelId="{9573F506-8222-420E-9610-B184EB4825B1}" type="sibTrans" cxnId="{BF47E513-0FA7-485D-84AF-8F0BF2808465}">
      <dgm:prSet/>
      <dgm:spPr/>
      <dgm:t>
        <a:bodyPr/>
        <a:lstStyle/>
        <a:p>
          <a:endParaRPr lang="bs-Latn-BA"/>
        </a:p>
      </dgm:t>
    </dgm:pt>
    <dgm:pt modelId="{40A1BAAD-3BAF-439F-B8EB-4290938EDC98}" type="parTrans" cxnId="{BF47E513-0FA7-485D-84AF-8F0BF2808465}">
      <dgm:prSet/>
      <dgm:spPr/>
      <dgm:t>
        <a:bodyPr/>
        <a:lstStyle/>
        <a:p>
          <a:endParaRPr lang="bs-Latn-BA"/>
        </a:p>
      </dgm:t>
    </dgm:pt>
    <dgm:pt modelId="{0114808B-BC76-40F7-8C49-D5B09B2D2A3B}">
      <dgm:prSet phldrT="[Text]"/>
      <dgm:spPr>
        <a:noFill/>
      </dgm:spPr>
      <dgm:t>
        <a:bodyPr/>
        <a:lstStyle/>
        <a:p>
          <a:pPr algn="ctr"/>
          <a:endParaRPr lang="bs-Latn-BA" b="1" dirty="0" smtClean="0">
            <a:solidFill>
              <a:schemeClr val="accent1">
                <a:lumMod val="75000"/>
              </a:schemeClr>
            </a:solidFill>
          </a:endParaRPr>
        </a:p>
      </dgm:t>
    </dgm:pt>
    <dgm:pt modelId="{6523C068-9D40-436E-8E3C-06EDDE3F1F03}" type="parTrans" cxnId="{DA3573D9-0853-4F65-9B91-A9F33EC8814F}">
      <dgm:prSet/>
      <dgm:spPr/>
      <dgm:t>
        <a:bodyPr/>
        <a:lstStyle/>
        <a:p>
          <a:endParaRPr lang="bs-Latn-BA"/>
        </a:p>
      </dgm:t>
    </dgm:pt>
    <dgm:pt modelId="{6901759A-21E3-4576-A8CE-523878F370A6}" type="sibTrans" cxnId="{DA3573D9-0853-4F65-9B91-A9F33EC8814F}">
      <dgm:prSet/>
      <dgm:spPr/>
      <dgm:t>
        <a:bodyPr/>
        <a:lstStyle/>
        <a:p>
          <a:endParaRPr lang="bs-Latn-BA"/>
        </a:p>
      </dgm:t>
    </dgm:pt>
    <dgm:pt modelId="{266DB543-506F-4B94-9786-C6AEF34E73AF}" type="pres">
      <dgm:prSet presAssocID="{5D9D058D-FFA2-4567-9706-0CE3CBB9F9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8E6F64-4EC1-4CBD-861D-F50BBB6105BA}" type="pres">
      <dgm:prSet presAssocID="{59D4D04E-522E-4CCE-BC50-40AD87B14C63}" presName="parentText" presStyleLbl="node1" presStyleIdx="0" presStyleCnt="3" custLinFactY="-1524" custLinFactNeighborX="-1037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8B66E-4685-4B70-8A3D-977B7562E141}" type="pres">
      <dgm:prSet presAssocID="{EB49BCED-E8BF-4130-A196-D5AFAC47D222}" presName="spacer" presStyleCnt="0"/>
      <dgm:spPr/>
    </dgm:pt>
    <dgm:pt modelId="{79E84573-433B-43C7-B5EB-46DA2A0F9B6B}" type="pres">
      <dgm:prSet presAssocID="{0114808B-BC76-40F7-8C49-D5B09B2D2A3B}" presName="parentText" presStyleLbl="node1" presStyleIdx="1" presStyleCnt="3" custLinFactNeighborX="-749" custLinFactNeighborY="-18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332F4-1410-4276-8CE3-97FE2A6B3FE5}" type="pres">
      <dgm:prSet presAssocID="{6901759A-21E3-4576-A8CE-523878F370A6}" presName="spacer" presStyleCnt="0"/>
      <dgm:spPr/>
    </dgm:pt>
    <dgm:pt modelId="{FDC7B159-A961-4F80-84C8-7CEDA8344F6F}" type="pres">
      <dgm:prSet presAssocID="{7AC3CC9D-449E-4576-BEBD-D525C71303FB}" presName="parentText" presStyleLbl="node1" presStyleIdx="2" presStyleCnt="3" custLinFactNeighborX="126" custLinFactNeighborY="68185">
        <dgm:presLayoutVars>
          <dgm:chMax val="0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BF47E513-0FA7-485D-84AF-8F0BF2808465}" srcId="{5D9D058D-FFA2-4567-9706-0CE3CBB9F909}" destId="{7AC3CC9D-449E-4576-BEBD-D525C71303FB}" srcOrd="2" destOrd="0" parTransId="{40A1BAAD-3BAF-439F-B8EB-4290938EDC98}" sibTransId="{9573F506-8222-420E-9610-B184EB4825B1}"/>
    <dgm:cxn modelId="{E5F6BC85-0F07-4420-8108-70D44806F71C}" type="presOf" srcId="{59D4D04E-522E-4CCE-BC50-40AD87B14C63}" destId="{268E6F64-4EC1-4CBD-861D-F50BBB6105BA}" srcOrd="0" destOrd="0" presId="urn:microsoft.com/office/officeart/2005/8/layout/vList2"/>
    <dgm:cxn modelId="{42BD5789-E432-46AB-8EDE-006B24DD38EB}" type="presOf" srcId="{5D9D058D-FFA2-4567-9706-0CE3CBB9F909}" destId="{266DB543-506F-4B94-9786-C6AEF34E73AF}" srcOrd="0" destOrd="0" presId="urn:microsoft.com/office/officeart/2005/8/layout/vList2"/>
    <dgm:cxn modelId="{DA3573D9-0853-4F65-9B91-A9F33EC8814F}" srcId="{5D9D058D-FFA2-4567-9706-0CE3CBB9F909}" destId="{0114808B-BC76-40F7-8C49-D5B09B2D2A3B}" srcOrd="1" destOrd="0" parTransId="{6523C068-9D40-436E-8E3C-06EDDE3F1F03}" sibTransId="{6901759A-21E3-4576-A8CE-523878F370A6}"/>
    <dgm:cxn modelId="{ED2503E5-994C-4192-89BC-94436061E1C2}" srcId="{5D9D058D-FFA2-4567-9706-0CE3CBB9F909}" destId="{59D4D04E-522E-4CCE-BC50-40AD87B14C63}" srcOrd="0" destOrd="0" parTransId="{735EF21F-9124-4095-8881-01C7BF9194F4}" sibTransId="{EB49BCED-E8BF-4130-A196-D5AFAC47D222}"/>
    <dgm:cxn modelId="{42D77C28-F35B-4D21-BC16-A266F9283643}" type="presOf" srcId="{7AC3CC9D-449E-4576-BEBD-D525C71303FB}" destId="{FDC7B159-A961-4F80-84C8-7CEDA8344F6F}" srcOrd="0" destOrd="0" presId="urn:microsoft.com/office/officeart/2005/8/layout/vList2"/>
    <dgm:cxn modelId="{796374EB-B4F6-4995-9541-A8618654B806}" type="presOf" srcId="{0114808B-BC76-40F7-8C49-D5B09B2D2A3B}" destId="{79E84573-433B-43C7-B5EB-46DA2A0F9B6B}" srcOrd="0" destOrd="0" presId="urn:microsoft.com/office/officeart/2005/8/layout/vList2"/>
    <dgm:cxn modelId="{81905D15-F74F-4ADF-A251-24ACECCBB330}" type="presParOf" srcId="{266DB543-506F-4B94-9786-C6AEF34E73AF}" destId="{268E6F64-4EC1-4CBD-861D-F50BBB6105BA}" srcOrd="0" destOrd="0" presId="urn:microsoft.com/office/officeart/2005/8/layout/vList2"/>
    <dgm:cxn modelId="{C8EE9AEA-3B0C-40EF-A4F5-7D9D6DB3A580}" type="presParOf" srcId="{266DB543-506F-4B94-9786-C6AEF34E73AF}" destId="{64F8B66E-4685-4B70-8A3D-977B7562E141}" srcOrd="1" destOrd="0" presId="urn:microsoft.com/office/officeart/2005/8/layout/vList2"/>
    <dgm:cxn modelId="{5BAFE59D-4A24-4035-9A91-9A1B6582F934}" type="presParOf" srcId="{266DB543-506F-4B94-9786-C6AEF34E73AF}" destId="{79E84573-433B-43C7-B5EB-46DA2A0F9B6B}" srcOrd="2" destOrd="0" presId="urn:microsoft.com/office/officeart/2005/8/layout/vList2"/>
    <dgm:cxn modelId="{4A3FFD71-1EC7-43F7-8CA5-725841532F92}" type="presParOf" srcId="{266DB543-506F-4B94-9786-C6AEF34E73AF}" destId="{88D332F4-1410-4276-8CE3-97FE2A6B3FE5}" srcOrd="3" destOrd="0" presId="urn:microsoft.com/office/officeart/2005/8/layout/vList2"/>
    <dgm:cxn modelId="{DAFAB75F-222F-4B10-848E-438A8616EFA6}" type="presParOf" srcId="{266DB543-506F-4B94-9786-C6AEF34E73AF}" destId="{FDC7B159-A961-4F80-84C8-7CEDA8344F6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dirty="0" smtClean="0"/>
            <a:t>Dostavljanje sudskog poziva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-1957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2B3E7C10-5206-45C2-83B3-9D0F2FDA8B88}" type="presOf" srcId="{9A1E9128-17E4-4098-A290-CF71EF448CC1}" destId="{F26417BD-FF40-4B6E-AF38-E4B5D9933DF1}" srcOrd="0" destOrd="0" presId="urn:microsoft.com/office/officeart/2005/8/layout/target3"/>
    <dgm:cxn modelId="{B31C8352-577C-46C7-BA59-C935641B5FA4}" type="presOf" srcId="{9A1E9128-17E4-4098-A290-CF71EF448CC1}" destId="{8E8DE684-D379-453E-8AEC-BC963538CB27}" srcOrd="1" destOrd="0" presId="urn:microsoft.com/office/officeart/2005/8/layout/target3"/>
    <dgm:cxn modelId="{44A73653-CC0A-4975-8948-4FC972EC96C1}" type="presOf" srcId="{B87DF3DB-4706-4409-8191-122D15FB578A}" destId="{C010B9D4-12CD-4D3E-A99E-7ACE5C090E7F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4E1E94EF-E84E-490D-983A-D1526A78C498}" type="presParOf" srcId="{C010B9D4-12CD-4D3E-A99E-7ACE5C090E7F}" destId="{FD45580A-281A-4427-BFE7-509ED99A6E2B}" srcOrd="0" destOrd="0" presId="urn:microsoft.com/office/officeart/2005/8/layout/target3"/>
    <dgm:cxn modelId="{92EB6164-E1E6-457B-9965-61D34E022C67}" type="presParOf" srcId="{C010B9D4-12CD-4D3E-A99E-7ACE5C090E7F}" destId="{83660E1D-7D9C-40A5-89B6-67EBC2235215}" srcOrd="1" destOrd="0" presId="urn:microsoft.com/office/officeart/2005/8/layout/target3"/>
    <dgm:cxn modelId="{DC433052-678A-4327-8F44-049A7DB1207F}" type="presParOf" srcId="{C010B9D4-12CD-4D3E-A99E-7ACE5C090E7F}" destId="{F26417BD-FF40-4B6E-AF38-E4B5D9933DF1}" srcOrd="2" destOrd="0" presId="urn:microsoft.com/office/officeart/2005/8/layout/target3"/>
    <dgm:cxn modelId="{7EDF9B80-48FF-445F-A091-B61CD5CE3E98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dirty="0" smtClean="0"/>
            <a:t>Drugi primjeri iz prakse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-1905" custLinFactNeighborY="1871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6534AFA1-290C-4A88-9E3F-DD01EA3384A3}" type="presOf" srcId="{9A1E9128-17E4-4098-A290-CF71EF448CC1}" destId="{F26417BD-FF40-4B6E-AF38-E4B5D9933DF1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16F81A83-661B-4F82-8FFD-B2FAD622BC1F}" type="presOf" srcId="{B87DF3DB-4706-4409-8191-122D15FB578A}" destId="{C010B9D4-12CD-4D3E-A99E-7ACE5C090E7F}" srcOrd="0" destOrd="0" presId="urn:microsoft.com/office/officeart/2005/8/layout/target3"/>
    <dgm:cxn modelId="{02A78F86-5DB4-475E-B616-6455735BB200}" type="presOf" srcId="{9A1E9128-17E4-4098-A290-CF71EF448CC1}" destId="{8E8DE684-D379-453E-8AEC-BC963538CB27}" srcOrd="1" destOrd="0" presId="urn:microsoft.com/office/officeart/2005/8/layout/target3"/>
    <dgm:cxn modelId="{F016B6BB-F861-4E4C-BEB0-5EF6D8EA5107}" type="presParOf" srcId="{C010B9D4-12CD-4D3E-A99E-7ACE5C090E7F}" destId="{FD45580A-281A-4427-BFE7-509ED99A6E2B}" srcOrd="0" destOrd="0" presId="urn:microsoft.com/office/officeart/2005/8/layout/target3"/>
    <dgm:cxn modelId="{46B8D034-B58A-427C-952C-BEEE32548C53}" type="presParOf" srcId="{C010B9D4-12CD-4D3E-A99E-7ACE5C090E7F}" destId="{83660E1D-7D9C-40A5-89B6-67EBC2235215}" srcOrd="1" destOrd="0" presId="urn:microsoft.com/office/officeart/2005/8/layout/target3"/>
    <dgm:cxn modelId="{1D35C0B7-DA85-4EE5-A256-2BB0307CC989}" type="presParOf" srcId="{C010B9D4-12CD-4D3E-A99E-7ACE5C090E7F}" destId="{F26417BD-FF40-4B6E-AF38-E4B5D9933DF1}" srcOrd="2" destOrd="0" presId="urn:microsoft.com/office/officeart/2005/8/layout/target3"/>
    <dgm:cxn modelId="{0DAD7C1C-7540-40EC-85A9-D2D61CC0A02D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0B49F1D-36F1-4CAE-A8A1-0DB4A3C0BCD2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47D844-1CCE-421B-8B83-B8FC5A5E9691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bs-Latn-BA" sz="2400" b="0" i="1" dirty="0" smtClean="0"/>
            <a:t>Objavljivanje pismena  – primjeri iz prakse </a:t>
          </a:r>
          <a:endParaRPr lang="en-US" sz="2400" b="0" i="1" baseline="0" dirty="0"/>
        </a:p>
      </dgm:t>
    </dgm:pt>
    <dgm:pt modelId="{0335AE87-D939-4211-BE7E-DDEE9C2E4F32}" type="parTrans" cxnId="{2919394E-50FA-4FB1-8609-F399A24D788C}">
      <dgm:prSet/>
      <dgm:spPr/>
      <dgm:t>
        <a:bodyPr/>
        <a:lstStyle/>
        <a:p>
          <a:endParaRPr lang="en-US"/>
        </a:p>
      </dgm:t>
    </dgm:pt>
    <dgm:pt modelId="{4E4DD78A-FDA3-4910-8613-BBC99F6ED9C3}" type="sibTrans" cxnId="{2919394E-50FA-4FB1-8609-F399A24D788C}">
      <dgm:prSet/>
      <dgm:spPr/>
      <dgm:t>
        <a:bodyPr/>
        <a:lstStyle/>
        <a:p>
          <a:endParaRPr lang="en-US"/>
        </a:p>
      </dgm:t>
    </dgm:pt>
    <dgm:pt modelId="{CCFACCB0-AADF-49B0-B602-8B6865E1DD91}" type="pres">
      <dgm:prSet presAssocID="{F0B49F1D-36F1-4CAE-A8A1-0DB4A3C0BCD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EFC209-A4E1-43E1-9AA4-F7D953E288CF}" type="pres">
      <dgm:prSet presAssocID="{1347D844-1CCE-421B-8B83-B8FC5A5E9691}" presName="circle1" presStyleLbl="node1" presStyleIdx="0" presStyleCnt="1"/>
      <dgm:spPr/>
    </dgm:pt>
    <dgm:pt modelId="{0D405E77-2DCB-426F-A408-D29918E0CC8F}" type="pres">
      <dgm:prSet presAssocID="{1347D844-1CCE-421B-8B83-B8FC5A5E9691}" presName="space" presStyleCnt="0"/>
      <dgm:spPr/>
    </dgm:pt>
    <dgm:pt modelId="{58FCF341-15F7-4A92-B324-458B2F85DEA2}" type="pres">
      <dgm:prSet presAssocID="{1347D844-1CCE-421B-8B83-B8FC5A5E9691}" presName="rect1" presStyleLbl="alignAcc1" presStyleIdx="0" presStyleCnt="1" custScaleX="101916" custLinFactNeighborX="-1683"/>
      <dgm:spPr/>
      <dgm:t>
        <a:bodyPr/>
        <a:lstStyle/>
        <a:p>
          <a:endParaRPr lang="en-US"/>
        </a:p>
      </dgm:t>
    </dgm:pt>
    <dgm:pt modelId="{1224BAE5-B839-4B46-86D5-547973439846}" type="pres">
      <dgm:prSet presAssocID="{1347D844-1CCE-421B-8B83-B8FC5A5E969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85608-FBDD-4A96-9266-B5BC5FD54A1A}" type="presOf" srcId="{1347D844-1CCE-421B-8B83-B8FC5A5E9691}" destId="{1224BAE5-B839-4B46-86D5-547973439846}" srcOrd="1" destOrd="0" presId="urn:microsoft.com/office/officeart/2005/8/layout/target3"/>
    <dgm:cxn modelId="{EED875FB-492E-4B9C-80A3-3B99ED5F6634}" type="presOf" srcId="{1347D844-1CCE-421B-8B83-B8FC5A5E9691}" destId="{58FCF341-15F7-4A92-B324-458B2F85DEA2}" srcOrd="0" destOrd="0" presId="urn:microsoft.com/office/officeart/2005/8/layout/target3"/>
    <dgm:cxn modelId="{2919394E-50FA-4FB1-8609-F399A24D788C}" srcId="{F0B49F1D-36F1-4CAE-A8A1-0DB4A3C0BCD2}" destId="{1347D844-1CCE-421B-8B83-B8FC5A5E9691}" srcOrd="0" destOrd="0" parTransId="{0335AE87-D939-4211-BE7E-DDEE9C2E4F32}" sibTransId="{4E4DD78A-FDA3-4910-8613-BBC99F6ED9C3}"/>
    <dgm:cxn modelId="{F02178E4-EB89-469B-9E5E-26BE2403FB8B}" type="presOf" srcId="{F0B49F1D-36F1-4CAE-A8A1-0DB4A3C0BCD2}" destId="{CCFACCB0-AADF-49B0-B602-8B6865E1DD91}" srcOrd="0" destOrd="0" presId="urn:microsoft.com/office/officeart/2005/8/layout/target3"/>
    <dgm:cxn modelId="{97147173-4D01-4B2E-BBC1-19DBB746886D}" type="presParOf" srcId="{CCFACCB0-AADF-49B0-B602-8B6865E1DD91}" destId="{D0EFC209-A4E1-43E1-9AA4-F7D953E288CF}" srcOrd="0" destOrd="0" presId="urn:microsoft.com/office/officeart/2005/8/layout/target3"/>
    <dgm:cxn modelId="{B3308F4E-9D59-4BFC-87AB-BED147A6A149}" type="presParOf" srcId="{CCFACCB0-AADF-49B0-B602-8B6865E1DD91}" destId="{0D405E77-2DCB-426F-A408-D29918E0CC8F}" srcOrd="1" destOrd="0" presId="urn:microsoft.com/office/officeart/2005/8/layout/target3"/>
    <dgm:cxn modelId="{BE280D39-8EE6-4B5E-9858-6A101DB9F4FF}" type="presParOf" srcId="{CCFACCB0-AADF-49B0-B602-8B6865E1DD91}" destId="{58FCF341-15F7-4A92-B324-458B2F85DEA2}" srcOrd="2" destOrd="0" presId="urn:microsoft.com/office/officeart/2005/8/layout/target3"/>
    <dgm:cxn modelId="{FF02B585-B4DD-41CB-935A-D2FABD719B2D}" type="presParOf" srcId="{CCFACCB0-AADF-49B0-B602-8B6865E1DD91}" destId="{1224BAE5-B839-4B46-86D5-54797343984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smtClean="0"/>
            <a:t>Provođenje Zakona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76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9D8BDDA5-2EF6-4543-9485-2C1E5E9B705D}" type="presOf" srcId="{9A1E9128-17E4-4098-A290-CF71EF448CC1}" destId="{8E8DE684-D379-453E-8AEC-BC963538CB27}" srcOrd="1" destOrd="0" presId="urn:microsoft.com/office/officeart/2005/8/layout/target3"/>
    <dgm:cxn modelId="{B010D90A-4387-40E6-8265-D8767AC3EEA5}" type="presOf" srcId="{9A1E9128-17E4-4098-A290-CF71EF448CC1}" destId="{F26417BD-FF40-4B6E-AF38-E4B5D9933DF1}" srcOrd="0" destOrd="0" presId="urn:microsoft.com/office/officeart/2005/8/layout/target3"/>
    <dgm:cxn modelId="{367BC5BD-4055-4517-A16D-58CDD949B9D1}" type="presOf" srcId="{B87DF3DB-4706-4409-8191-122D15FB578A}" destId="{C010B9D4-12CD-4D3E-A99E-7ACE5C090E7F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E165E3E2-3B62-4160-B854-8898E1FDE3C3}" type="presParOf" srcId="{C010B9D4-12CD-4D3E-A99E-7ACE5C090E7F}" destId="{FD45580A-281A-4427-BFE7-509ED99A6E2B}" srcOrd="0" destOrd="0" presId="urn:microsoft.com/office/officeart/2005/8/layout/target3"/>
    <dgm:cxn modelId="{0A05D4C5-F0CD-4D61-8A4F-01B448078EDE}" type="presParOf" srcId="{C010B9D4-12CD-4D3E-A99E-7ACE5C090E7F}" destId="{83660E1D-7D9C-40A5-89B6-67EBC2235215}" srcOrd="1" destOrd="0" presId="urn:microsoft.com/office/officeart/2005/8/layout/target3"/>
    <dgm:cxn modelId="{E4F7D676-ACBE-4334-81D2-CB1BBA016B2A}" type="presParOf" srcId="{C010B9D4-12CD-4D3E-A99E-7ACE5C090E7F}" destId="{F26417BD-FF40-4B6E-AF38-E4B5D9933DF1}" srcOrd="2" destOrd="0" presId="urn:microsoft.com/office/officeart/2005/8/layout/target3"/>
    <dgm:cxn modelId="{D90FC379-77EB-4F42-A11F-035E2748490A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dirty="0" smtClean="0"/>
            <a:t>Provođenje Zakona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  <dgm:t>
        <a:bodyPr/>
        <a:lstStyle/>
        <a:p>
          <a:endParaRPr lang="bs-Latn-BA"/>
        </a:p>
      </dgm:t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831" custLinFactNeighborY="1871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4FF983EE-3A97-4B36-A320-42FA40558B21}" type="presOf" srcId="{9A1E9128-17E4-4098-A290-CF71EF448CC1}" destId="{F26417BD-FF40-4B6E-AF38-E4B5D9933DF1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9D8EA7BF-6AA9-4EC4-833D-1ACCFB6BAE8D}" type="presOf" srcId="{B87DF3DB-4706-4409-8191-122D15FB578A}" destId="{C010B9D4-12CD-4D3E-A99E-7ACE5C090E7F}" srcOrd="0" destOrd="0" presId="urn:microsoft.com/office/officeart/2005/8/layout/target3"/>
    <dgm:cxn modelId="{03AEA9D3-9C94-45E9-8E67-AE3BB7B76A51}" type="presOf" srcId="{9A1E9128-17E4-4098-A290-CF71EF448CC1}" destId="{8E8DE684-D379-453E-8AEC-BC963538CB27}" srcOrd="1" destOrd="0" presId="urn:microsoft.com/office/officeart/2005/8/layout/target3"/>
    <dgm:cxn modelId="{A3C21454-DAD1-414A-9D5E-052A3384E638}" type="presParOf" srcId="{C010B9D4-12CD-4D3E-A99E-7ACE5C090E7F}" destId="{FD45580A-281A-4427-BFE7-509ED99A6E2B}" srcOrd="0" destOrd="0" presId="urn:microsoft.com/office/officeart/2005/8/layout/target3"/>
    <dgm:cxn modelId="{60A8C37B-8BED-4359-AD8C-5F969307A86E}" type="presParOf" srcId="{C010B9D4-12CD-4D3E-A99E-7ACE5C090E7F}" destId="{83660E1D-7D9C-40A5-89B6-67EBC2235215}" srcOrd="1" destOrd="0" presId="urn:microsoft.com/office/officeart/2005/8/layout/target3"/>
    <dgm:cxn modelId="{316E7ED5-D52B-4239-BF91-9738CDFE8211}" type="presParOf" srcId="{C010B9D4-12CD-4D3E-A99E-7ACE5C090E7F}" destId="{F26417BD-FF40-4B6E-AF38-E4B5D9933DF1}" srcOrd="2" destOrd="0" presId="urn:microsoft.com/office/officeart/2005/8/layout/target3"/>
    <dgm:cxn modelId="{D9DFD75C-2B02-4C49-9AC8-A9D9FCC761EF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203CE3-0B2F-4779-9CA5-1E0B8F3E4CAA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D780F7F6-6570-4E7C-8A6E-1E9DB044C9EB}">
      <dgm:prSet phldrT="[Text]" custT="1"/>
      <dgm:spPr/>
      <dgm:t>
        <a:bodyPr/>
        <a:lstStyle/>
        <a:p>
          <a:r>
            <a:rPr lang="bs-Latn-BA" sz="2400" dirty="0" smtClean="0">
              <a:latin typeface="Times New Roman" pitchFamily="18" charset="0"/>
              <a:cs typeface="Times New Roman" pitchFamily="18" charset="0"/>
            </a:rPr>
            <a:t>Plan sigurnosti podataka </a:t>
          </a:r>
          <a:endParaRPr lang="bs-Latn-BA" sz="2400" dirty="0">
            <a:latin typeface="Times New Roman" pitchFamily="18" charset="0"/>
            <a:cs typeface="Times New Roman" pitchFamily="18" charset="0"/>
          </a:endParaRPr>
        </a:p>
      </dgm:t>
    </dgm:pt>
    <dgm:pt modelId="{E2E241BE-BE69-46BE-9861-33299E58E5E5}" type="parTrans" cxnId="{B58D5A4B-281C-4128-9364-E3D285E5C9D5}">
      <dgm:prSet/>
      <dgm:spPr/>
      <dgm:t>
        <a:bodyPr/>
        <a:lstStyle/>
        <a:p>
          <a:endParaRPr lang="bs-Latn-BA"/>
        </a:p>
      </dgm:t>
    </dgm:pt>
    <dgm:pt modelId="{55095DEF-46A6-4280-A1B2-B737768ABD2B}" type="sibTrans" cxnId="{B58D5A4B-281C-4128-9364-E3D285E5C9D5}">
      <dgm:prSet/>
      <dgm:spPr/>
      <dgm:t>
        <a:bodyPr/>
        <a:lstStyle/>
        <a:p>
          <a:endParaRPr lang="bs-Latn-BA"/>
        </a:p>
      </dgm:t>
    </dgm:pt>
    <dgm:pt modelId="{56FCC12C-69FA-4B1F-8D10-5E2B6B819BC4}">
      <dgm:prSet phldrT="[Text]" custT="1"/>
      <dgm:spPr/>
      <dgm:t>
        <a:bodyPr/>
        <a:lstStyle/>
        <a:p>
          <a:r>
            <a:rPr lang="bs-Latn-BA" sz="1800" noProof="1" smtClean="0">
              <a:latin typeface="Times New Roman" pitchFamily="18" charset="0"/>
              <a:cs typeface="Times New Roman" pitchFamily="18" charset="0"/>
            </a:rPr>
            <a:t>Organizacione i </a:t>
          </a:r>
          <a:r>
            <a:rPr lang="bs-Latn-BA" sz="1800" dirty="0" smtClean="0">
              <a:latin typeface="Times New Roman" pitchFamily="18" charset="0"/>
              <a:cs typeface="Times New Roman" pitchFamily="18" charset="0"/>
            </a:rPr>
            <a:t>tehničke mjere za sigurnost ličnih podataka</a:t>
          </a:r>
          <a:endParaRPr lang="bs-Latn-BA" sz="1800" dirty="0">
            <a:latin typeface="Times New Roman" pitchFamily="18" charset="0"/>
            <a:cs typeface="Times New Roman" pitchFamily="18" charset="0"/>
          </a:endParaRPr>
        </a:p>
      </dgm:t>
    </dgm:pt>
    <dgm:pt modelId="{FEA591D2-2EBC-4346-824C-CB20F21291B3}" type="parTrans" cxnId="{E7AEA4BF-A53C-40A1-8B87-6ECFEEB9B54C}">
      <dgm:prSet/>
      <dgm:spPr/>
      <dgm:t>
        <a:bodyPr/>
        <a:lstStyle/>
        <a:p>
          <a:endParaRPr lang="bs-Latn-BA"/>
        </a:p>
      </dgm:t>
    </dgm:pt>
    <dgm:pt modelId="{485174F9-9270-4E57-8055-6BFB1044883F}" type="sibTrans" cxnId="{E7AEA4BF-A53C-40A1-8B87-6ECFEEB9B54C}">
      <dgm:prSet/>
      <dgm:spPr/>
      <dgm:t>
        <a:bodyPr/>
        <a:lstStyle/>
        <a:p>
          <a:endParaRPr lang="bs-Latn-BA"/>
        </a:p>
      </dgm:t>
    </dgm:pt>
    <dgm:pt modelId="{4371E19C-50FB-4311-9854-80418A6E2681}">
      <dgm:prSet phldrT="[Text]" custT="1"/>
      <dgm:spPr/>
      <dgm:t>
        <a:bodyPr/>
        <a:lstStyle/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Obezbjediti principe: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-povjerljivosti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-integriteta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bs-Latn-BA" sz="1600" noProof="1" smtClean="0">
              <a:latin typeface="Times New Roman" pitchFamily="18" charset="0"/>
              <a:cs typeface="Times New Roman" pitchFamily="18" charset="0"/>
            </a:rPr>
            <a:t>raspoloživosti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-transparentnosti 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-autentičnosti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-mogućnost revizije</a:t>
          </a:r>
        </a:p>
        <a:p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-procjene </a:t>
          </a:r>
          <a:r>
            <a:rPr lang="bs-Latn-BA" sz="1600" noProof="1" smtClean="0">
              <a:latin typeface="Times New Roman" pitchFamily="18" charset="0"/>
              <a:cs typeface="Times New Roman" pitchFamily="18" charset="0"/>
            </a:rPr>
            <a:t>adekvatnosti </a:t>
          </a:r>
          <a:r>
            <a:rPr lang="bs-Latn-BA" sz="1600" dirty="0" smtClean="0">
              <a:latin typeface="Times New Roman" pitchFamily="18" charset="0"/>
              <a:cs typeface="Times New Roman" pitchFamily="18" charset="0"/>
            </a:rPr>
            <a:t>mjera</a:t>
          </a:r>
        </a:p>
        <a:p>
          <a:endParaRPr lang="bs-Latn-BA" sz="1600" dirty="0">
            <a:latin typeface="Times New Roman" pitchFamily="18" charset="0"/>
            <a:cs typeface="Times New Roman" pitchFamily="18" charset="0"/>
          </a:endParaRPr>
        </a:p>
      </dgm:t>
    </dgm:pt>
    <dgm:pt modelId="{48A38D01-659E-4C52-9DF9-3823185BB76B}" type="parTrans" cxnId="{1237278F-D212-47F6-A226-8889BF79EF25}">
      <dgm:prSet/>
      <dgm:spPr/>
      <dgm:t>
        <a:bodyPr/>
        <a:lstStyle/>
        <a:p>
          <a:endParaRPr lang="bs-Latn-BA"/>
        </a:p>
      </dgm:t>
    </dgm:pt>
    <dgm:pt modelId="{22D40672-F45F-4CEE-BB0B-221D9BE62EC0}" type="sibTrans" cxnId="{1237278F-D212-47F6-A226-8889BF79EF25}">
      <dgm:prSet/>
      <dgm:spPr/>
      <dgm:t>
        <a:bodyPr/>
        <a:lstStyle/>
        <a:p>
          <a:endParaRPr lang="bs-Latn-BA"/>
        </a:p>
      </dgm:t>
    </dgm:pt>
    <dgm:pt modelId="{98C5489F-F3C8-42F4-8CE7-6B9D6B66B90D}">
      <dgm:prSet phldrT="[Text]" custT="1"/>
      <dgm:spPr/>
      <dgm:t>
        <a:bodyPr/>
        <a:lstStyle/>
        <a:p>
          <a:r>
            <a:rPr lang="bs-Latn-BA" sz="1800" dirty="0" smtClean="0">
              <a:latin typeface="Times New Roman" pitchFamily="18" charset="0"/>
              <a:cs typeface="Times New Roman" pitchFamily="18" charset="0"/>
            </a:rPr>
            <a:t>Mogućnost revizije:</a:t>
          </a:r>
        </a:p>
        <a:p>
          <a:r>
            <a:rPr lang="bs-Latn-BA" sz="1800" dirty="0" smtClean="0">
              <a:latin typeface="Times New Roman" pitchFamily="18" charset="0"/>
              <a:cs typeface="Times New Roman" pitchFamily="18" charset="0"/>
            </a:rPr>
            <a:t>ko, kada, koje lične podatke i na koji način je obrađivao</a:t>
          </a:r>
          <a:endParaRPr lang="bs-Latn-BA" sz="1800" dirty="0">
            <a:latin typeface="Times New Roman" pitchFamily="18" charset="0"/>
            <a:cs typeface="Times New Roman" pitchFamily="18" charset="0"/>
          </a:endParaRPr>
        </a:p>
      </dgm:t>
    </dgm:pt>
    <dgm:pt modelId="{79EC0788-C76C-4D7D-9532-E4142E212308}" type="parTrans" cxnId="{B518D91F-0D4A-4568-AB08-6B1CF54D1154}">
      <dgm:prSet/>
      <dgm:spPr/>
      <dgm:t>
        <a:bodyPr/>
        <a:lstStyle/>
        <a:p>
          <a:endParaRPr lang="bs-Latn-BA"/>
        </a:p>
      </dgm:t>
    </dgm:pt>
    <dgm:pt modelId="{A809DC8E-BC2E-4722-8ED0-C7EDC382C328}" type="sibTrans" cxnId="{B518D91F-0D4A-4568-AB08-6B1CF54D1154}">
      <dgm:prSet/>
      <dgm:spPr/>
      <dgm:t>
        <a:bodyPr/>
        <a:lstStyle/>
        <a:p>
          <a:endParaRPr lang="bs-Latn-BA"/>
        </a:p>
      </dgm:t>
    </dgm:pt>
    <dgm:pt modelId="{16F159A0-6BE4-41D2-B962-BBCDBA28EA98}" type="pres">
      <dgm:prSet presAssocID="{39203CE3-0B2F-4779-9CA5-1E0B8F3E4CA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B736CA9F-0AAF-4F3A-BF3D-5B7FDE4ECF0F}" type="pres">
      <dgm:prSet presAssocID="{D780F7F6-6570-4E7C-8A6E-1E9DB044C9EB}" presName="circle1" presStyleLbl="node1" presStyleIdx="0" presStyleCnt="1"/>
      <dgm:spPr/>
      <dgm:t>
        <a:bodyPr/>
        <a:lstStyle/>
        <a:p>
          <a:endParaRPr lang="bs-Latn-BA"/>
        </a:p>
      </dgm:t>
    </dgm:pt>
    <dgm:pt modelId="{7CE8DC22-8632-4434-BEDC-05BEE365A459}" type="pres">
      <dgm:prSet presAssocID="{D780F7F6-6570-4E7C-8A6E-1E9DB044C9EB}" presName="space" presStyleCnt="0"/>
      <dgm:spPr/>
      <dgm:t>
        <a:bodyPr/>
        <a:lstStyle/>
        <a:p>
          <a:endParaRPr lang="bs-Latn-BA"/>
        </a:p>
      </dgm:t>
    </dgm:pt>
    <dgm:pt modelId="{F5367DBA-56E3-4C15-8B89-B55833185F5B}" type="pres">
      <dgm:prSet presAssocID="{D780F7F6-6570-4E7C-8A6E-1E9DB044C9EB}" presName="rect1" presStyleLbl="alignAcc1" presStyleIdx="0" presStyleCnt="1" custLinFactNeighborX="163"/>
      <dgm:spPr/>
      <dgm:t>
        <a:bodyPr/>
        <a:lstStyle/>
        <a:p>
          <a:endParaRPr lang="bs-Latn-BA"/>
        </a:p>
      </dgm:t>
    </dgm:pt>
    <dgm:pt modelId="{C1BCA3DF-EAB9-44F6-B5E2-A6EBFE3611D7}" type="pres">
      <dgm:prSet presAssocID="{D780F7F6-6570-4E7C-8A6E-1E9DB044C9EB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04CC921-B45C-48AA-9993-2D4B102F69A0}" type="pres">
      <dgm:prSet presAssocID="{D780F7F6-6570-4E7C-8A6E-1E9DB044C9EB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1237278F-D212-47F6-A226-8889BF79EF25}" srcId="{D780F7F6-6570-4E7C-8A6E-1E9DB044C9EB}" destId="{4371E19C-50FB-4311-9854-80418A6E2681}" srcOrd="1" destOrd="0" parTransId="{48A38D01-659E-4C52-9DF9-3823185BB76B}" sibTransId="{22D40672-F45F-4CEE-BB0B-221D9BE62EC0}"/>
    <dgm:cxn modelId="{88A55D3C-74EB-469F-8CC1-EB8B4BBE3C04}" type="presOf" srcId="{D780F7F6-6570-4E7C-8A6E-1E9DB044C9EB}" destId="{F5367DBA-56E3-4C15-8B89-B55833185F5B}" srcOrd="0" destOrd="0" presId="urn:microsoft.com/office/officeart/2005/8/layout/target3"/>
    <dgm:cxn modelId="{ED2D2044-E7E8-4B81-B6DB-3E88F47CBF91}" type="presOf" srcId="{56FCC12C-69FA-4B1F-8D10-5E2B6B819BC4}" destId="{B04CC921-B45C-48AA-9993-2D4B102F69A0}" srcOrd="0" destOrd="0" presId="urn:microsoft.com/office/officeart/2005/8/layout/target3"/>
    <dgm:cxn modelId="{B518D91F-0D4A-4568-AB08-6B1CF54D1154}" srcId="{D780F7F6-6570-4E7C-8A6E-1E9DB044C9EB}" destId="{98C5489F-F3C8-42F4-8CE7-6B9D6B66B90D}" srcOrd="2" destOrd="0" parTransId="{79EC0788-C76C-4D7D-9532-E4142E212308}" sibTransId="{A809DC8E-BC2E-4722-8ED0-C7EDC382C328}"/>
    <dgm:cxn modelId="{16D51021-FBEF-4FE7-8FDB-42F9795F3B55}" type="presOf" srcId="{39203CE3-0B2F-4779-9CA5-1E0B8F3E4CAA}" destId="{16F159A0-6BE4-41D2-B962-BBCDBA28EA98}" srcOrd="0" destOrd="0" presId="urn:microsoft.com/office/officeart/2005/8/layout/target3"/>
    <dgm:cxn modelId="{D664888E-7473-4A43-BBB5-8536188B0797}" type="presOf" srcId="{D780F7F6-6570-4E7C-8A6E-1E9DB044C9EB}" destId="{C1BCA3DF-EAB9-44F6-B5E2-A6EBFE3611D7}" srcOrd="1" destOrd="0" presId="urn:microsoft.com/office/officeart/2005/8/layout/target3"/>
    <dgm:cxn modelId="{2705F6D8-22D0-41CA-A9DD-FDE36D4196D3}" type="presOf" srcId="{98C5489F-F3C8-42F4-8CE7-6B9D6B66B90D}" destId="{B04CC921-B45C-48AA-9993-2D4B102F69A0}" srcOrd="0" destOrd="2" presId="urn:microsoft.com/office/officeart/2005/8/layout/target3"/>
    <dgm:cxn modelId="{B58D5A4B-281C-4128-9364-E3D285E5C9D5}" srcId="{39203CE3-0B2F-4779-9CA5-1E0B8F3E4CAA}" destId="{D780F7F6-6570-4E7C-8A6E-1E9DB044C9EB}" srcOrd="0" destOrd="0" parTransId="{E2E241BE-BE69-46BE-9861-33299E58E5E5}" sibTransId="{55095DEF-46A6-4280-A1B2-B737768ABD2B}"/>
    <dgm:cxn modelId="{E7AEA4BF-A53C-40A1-8B87-6ECFEEB9B54C}" srcId="{D780F7F6-6570-4E7C-8A6E-1E9DB044C9EB}" destId="{56FCC12C-69FA-4B1F-8D10-5E2B6B819BC4}" srcOrd="0" destOrd="0" parTransId="{FEA591D2-2EBC-4346-824C-CB20F21291B3}" sibTransId="{485174F9-9270-4E57-8055-6BFB1044883F}"/>
    <dgm:cxn modelId="{6DA6831C-35B8-4DC2-9AC8-F4E121C59453}" type="presOf" srcId="{4371E19C-50FB-4311-9854-80418A6E2681}" destId="{B04CC921-B45C-48AA-9993-2D4B102F69A0}" srcOrd="0" destOrd="1" presId="urn:microsoft.com/office/officeart/2005/8/layout/target3"/>
    <dgm:cxn modelId="{211C602C-84FF-43CA-A1A8-69F2E7BCFBB3}" type="presParOf" srcId="{16F159A0-6BE4-41D2-B962-BBCDBA28EA98}" destId="{B736CA9F-0AAF-4F3A-BF3D-5B7FDE4ECF0F}" srcOrd="0" destOrd="0" presId="urn:microsoft.com/office/officeart/2005/8/layout/target3"/>
    <dgm:cxn modelId="{F3B19606-BBAF-43A5-90A1-5B71ABE873FD}" type="presParOf" srcId="{16F159A0-6BE4-41D2-B962-BBCDBA28EA98}" destId="{7CE8DC22-8632-4434-BEDC-05BEE365A459}" srcOrd="1" destOrd="0" presId="urn:microsoft.com/office/officeart/2005/8/layout/target3"/>
    <dgm:cxn modelId="{E4014FAC-CA78-4C61-A4B8-106CB36AC9D9}" type="presParOf" srcId="{16F159A0-6BE4-41D2-B962-BBCDBA28EA98}" destId="{F5367DBA-56E3-4C15-8B89-B55833185F5B}" srcOrd="2" destOrd="0" presId="urn:microsoft.com/office/officeart/2005/8/layout/target3"/>
    <dgm:cxn modelId="{1B77C03A-EDB9-46AF-8064-02C92560CBCE}" type="presParOf" srcId="{16F159A0-6BE4-41D2-B962-BBCDBA28EA98}" destId="{C1BCA3DF-EAB9-44F6-B5E2-A6EBFE3611D7}" srcOrd="3" destOrd="0" presId="urn:microsoft.com/office/officeart/2005/8/layout/target3"/>
    <dgm:cxn modelId="{4E87E34F-D735-483E-98E0-18AC3D22BD78}" type="presParOf" srcId="{16F159A0-6BE4-41D2-B962-BBCDBA28EA98}" destId="{B04CC921-B45C-48AA-9993-2D4B102F69A0}" srcOrd="4" destOrd="0" presId="urn:microsoft.com/office/officeart/2005/8/layout/targe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noProof="1" smtClean="0"/>
            <a:t>Saopštavanje </a:t>
          </a:r>
          <a:r>
            <a:rPr lang="bs-Latn-BA" sz="2400" b="0" i="1" dirty="0" smtClean="0"/>
            <a:t>informacija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  <dgm:t>
        <a:bodyPr/>
        <a:lstStyle/>
        <a:p>
          <a:endParaRPr lang="bs-Latn-BA"/>
        </a:p>
      </dgm:t>
    </dgm:pt>
    <dgm:pt modelId="{83660E1D-7D9C-40A5-89B6-67EBC2235215}" type="pres">
      <dgm:prSet presAssocID="{9A1E9128-17E4-4098-A290-CF71EF448CC1}" presName="space" presStyleCnt="0"/>
      <dgm:spPr/>
      <dgm:t>
        <a:bodyPr/>
        <a:lstStyle/>
        <a:p>
          <a:endParaRPr lang="bs-Latn-BA"/>
        </a:p>
      </dgm:t>
    </dgm:pt>
    <dgm:pt modelId="{F26417BD-FF40-4B6E-AF38-E4B5D9933DF1}" type="pres">
      <dgm:prSet presAssocID="{9A1E9128-17E4-4098-A290-CF71EF448CC1}" presName="rect1" presStyleLbl="alignAcc1" presStyleIdx="0" presStyleCnt="1" custLinFactNeighborX="-1379" custLinFactNeighborY="-9091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5410D5B5-6AE1-484D-A325-3D81855ECE9E}" type="presOf" srcId="{9A1E9128-17E4-4098-A290-CF71EF448CC1}" destId="{F26417BD-FF40-4B6E-AF38-E4B5D9933DF1}" srcOrd="0" destOrd="0" presId="urn:microsoft.com/office/officeart/2005/8/layout/target3"/>
    <dgm:cxn modelId="{77378F4D-165E-4277-BFBB-8D78F1ACA44C}" type="presOf" srcId="{9A1E9128-17E4-4098-A290-CF71EF448CC1}" destId="{8E8DE684-D379-453E-8AEC-BC963538CB27}" srcOrd="1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B81896B4-C502-446E-A239-EE62D7F686E7}" type="presOf" srcId="{B87DF3DB-4706-4409-8191-122D15FB578A}" destId="{C010B9D4-12CD-4D3E-A99E-7ACE5C090E7F}" srcOrd="0" destOrd="0" presId="urn:microsoft.com/office/officeart/2005/8/layout/target3"/>
    <dgm:cxn modelId="{85486B0E-57CF-41E0-B358-70B4913A8379}" type="presParOf" srcId="{C010B9D4-12CD-4D3E-A99E-7ACE5C090E7F}" destId="{FD45580A-281A-4427-BFE7-509ED99A6E2B}" srcOrd="0" destOrd="0" presId="urn:microsoft.com/office/officeart/2005/8/layout/target3"/>
    <dgm:cxn modelId="{DB49A874-6164-4D80-850B-E266899CE3DE}" type="presParOf" srcId="{C010B9D4-12CD-4D3E-A99E-7ACE5C090E7F}" destId="{83660E1D-7D9C-40A5-89B6-67EBC2235215}" srcOrd="1" destOrd="0" presId="urn:microsoft.com/office/officeart/2005/8/layout/target3"/>
    <dgm:cxn modelId="{F378CAB6-510B-493C-8912-0D2B86F42604}" type="presParOf" srcId="{C010B9D4-12CD-4D3E-A99E-7ACE5C090E7F}" destId="{F26417BD-FF40-4B6E-AF38-E4B5D9933DF1}" srcOrd="2" destOrd="0" presId="urn:microsoft.com/office/officeart/2005/8/layout/target3"/>
    <dgm:cxn modelId="{CC3B81D3-8571-4DD7-9102-2423DAABED3E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E4F285-A5CC-469A-B324-4D3F79ACA518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34C1CE90-0FA5-4A3E-A1D6-88E5A7CCF387}">
      <dgm:prSet phldrT="[Text]" custT="1"/>
      <dgm:spPr/>
      <dgm:t>
        <a:bodyPr/>
        <a:lstStyle/>
        <a:p>
          <a:r>
            <a:rPr lang="bs-Latn-BA" sz="3200" dirty="0" smtClean="0"/>
            <a:t>Relevantni propisi</a:t>
          </a:r>
          <a:endParaRPr lang="bs-Latn-BA" sz="3200" dirty="0"/>
        </a:p>
      </dgm:t>
    </dgm:pt>
    <dgm:pt modelId="{7D2DD0EF-E365-4848-BE7D-47381670D0FB}" type="parTrans" cxnId="{7B6B620B-37DC-4401-BAAE-F5DEA2F34BD3}">
      <dgm:prSet/>
      <dgm:spPr/>
      <dgm:t>
        <a:bodyPr/>
        <a:lstStyle/>
        <a:p>
          <a:endParaRPr lang="bs-Latn-BA"/>
        </a:p>
      </dgm:t>
    </dgm:pt>
    <dgm:pt modelId="{0E44B9BC-2019-490D-B9A7-4DC4E7E8659A}" type="sibTrans" cxnId="{7B6B620B-37DC-4401-BAAE-F5DEA2F34BD3}">
      <dgm:prSet/>
      <dgm:spPr/>
      <dgm:t>
        <a:bodyPr/>
        <a:lstStyle/>
        <a:p>
          <a:endParaRPr lang="bs-Latn-BA"/>
        </a:p>
      </dgm:t>
    </dgm:pt>
    <dgm:pt modelId="{8ED21AF9-5D79-43BF-AD15-BD2E2882952E}">
      <dgm:prSet phldrT="[Text]" custT="1"/>
      <dgm:spPr/>
      <dgm:t>
        <a:bodyPr/>
        <a:lstStyle/>
        <a:p>
          <a:r>
            <a:rPr lang="bs-Latn-BA" sz="2800" dirty="0" smtClean="0"/>
            <a:t>ZKP FBIH</a:t>
          </a:r>
          <a:endParaRPr lang="bs-Latn-BA" sz="2800" dirty="0"/>
        </a:p>
      </dgm:t>
    </dgm:pt>
    <dgm:pt modelId="{5F252B20-96B8-4F39-8DA6-3D83C147AD91}" type="parTrans" cxnId="{67082680-E1AD-45CC-A50C-36DFFE592B1D}">
      <dgm:prSet/>
      <dgm:spPr/>
      <dgm:t>
        <a:bodyPr/>
        <a:lstStyle/>
        <a:p>
          <a:endParaRPr lang="bs-Latn-BA"/>
        </a:p>
      </dgm:t>
    </dgm:pt>
    <dgm:pt modelId="{C0DDF1ED-24FB-4DE4-A86E-7DF880D47CBB}" type="sibTrans" cxnId="{67082680-E1AD-45CC-A50C-36DFFE592B1D}">
      <dgm:prSet/>
      <dgm:spPr/>
      <dgm:t>
        <a:bodyPr/>
        <a:lstStyle/>
        <a:p>
          <a:endParaRPr lang="bs-Latn-BA"/>
        </a:p>
      </dgm:t>
    </dgm:pt>
    <dgm:pt modelId="{F44F3DB6-D99F-40DB-945E-617681BE9AC9}">
      <dgm:prSet custT="1"/>
      <dgm:spPr/>
      <dgm:t>
        <a:bodyPr/>
        <a:lstStyle/>
        <a:p>
          <a:r>
            <a:rPr lang="hr-HR" sz="2800" dirty="0" smtClean="0"/>
            <a:t>Preporuka REC (2003)13 </a:t>
          </a:r>
          <a:endParaRPr lang="bs-Latn-BA" sz="2800" dirty="0"/>
        </a:p>
      </dgm:t>
    </dgm:pt>
    <dgm:pt modelId="{95756E22-52F6-4993-8C4F-348AD3DFCD1B}" type="parTrans" cxnId="{E3C8B952-C9AF-456F-88B1-9BFCE7718186}">
      <dgm:prSet/>
      <dgm:spPr/>
      <dgm:t>
        <a:bodyPr/>
        <a:lstStyle/>
        <a:p>
          <a:endParaRPr lang="bs-Latn-BA"/>
        </a:p>
      </dgm:t>
    </dgm:pt>
    <dgm:pt modelId="{00582ADA-0E01-4E47-84EA-12192809584D}" type="sibTrans" cxnId="{E3C8B952-C9AF-456F-88B1-9BFCE7718186}">
      <dgm:prSet/>
      <dgm:spPr/>
      <dgm:t>
        <a:bodyPr/>
        <a:lstStyle/>
        <a:p>
          <a:endParaRPr lang="bs-Latn-BA"/>
        </a:p>
      </dgm:t>
    </dgm:pt>
    <dgm:pt modelId="{15B1361B-325F-4AD2-B57B-37A3F5DB9D76}" type="pres">
      <dgm:prSet presAssocID="{69E4F285-A5CC-469A-B324-4D3F79ACA51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A8BC023B-C1BF-4973-8775-3625EF929231}" type="pres">
      <dgm:prSet presAssocID="{34C1CE90-0FA5-4A3E-A1D6-88E5A7CCF387}" presName="compNode" presStyleCnt="0"/>
      <dgm:spPr/>
    </dgm:pt>
    <dgm:pt modelId="{00B05849-F9F8-4408-B885-F5DE8ED5CE74}" type="pres">
      <dgm:prSet presAssocID="{34C1CE90-0FA5-4A3E-A1D6-88E5A7CCF387}" presName="noGeometry" presStyleCnt="0"/>
      <dgm:spPr/>
    </dgm:pt>
    <dgm:pt modelId="{005AE0C3-AE97-48DE-B5C1-F262E7A1F994}" type="pres">
      <dgm:prSet presAssocID="{34C1CE90-0FA5-4A3E-A1D6-88E5A7CCF387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35A28C4-27BD-4069-B051-8553928B14BC}" type="pres">
      <dgm:prSet presAssocID="{34C1CE90-0FA5-4A3E-A1D6-88E5A7CCF387}" presName="childTextHidden" presStyleLbl="bgAccFollowNode1" presStyleIdx="0" presStyleCnt="1"/>
      <dgm:spPr/>
      <dgm:t>
        <a:bodyPr/>
        <a:lstStyle/>
        <a:p>
          <a:endParaRPr lang="bs-Latn-BA"/>
        </a:p>
      </dgm:t>
    </dgm:pt>
    <dgm:pt modelId="{BEFA5233-BC81-4383-BCED-69CCFE5D5139}" type="pres">
      <dgm:prSet presAssocID="{34C1CE90-0FA5-4A3E-A1D6-88E5A7CCF38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8AF9B62D-A8A6-46BA-A66C-7A2FB1DFAA13}" type="presOf" srcId="{34C1CE90-0FA5-4A3E-A1D6-88E5A7CCF387}" destId="{BEFA5233-BC81-4383-BCED-69CCFE5D5139}" srcOrd="0" destOrd="0" presId="urn:microsoft.com/office/officeart/2005/8/layout/hProcess6"/>
    <dgm:cxn modelId="{CA3F51DF-1320-4327-A192-29C50A129CA6}" type="presOf" srcId="{F44F3DB6-D99F-40DB-945E-617681BE9AC9}" destId="{005AE0C3-AE97-48DE-B5C1-F262E7A1F994}" srcOrd="0" destOrd="1" presId="urn:microsoft.com/office/officeart/2005/8/layout/hProcess6"/>
    <dgm:cxn modelId="{D3524C9A-7AFD-447A-B3EE-E10DCC764D59}" type="presOf" srcId="{8ED21AF9-5D79-43BF-AD15-BD2E2882952E}" destId="{005AE0C3-AE97-48DE-B5C1-F262E7A1F994}" srcOrd="0" destOrd="0" presId="urn:microsoft.com/office/officeart/2005/8/layout/hProcess6"/>
    <dgm:cxn modelId="{0D3B4549-4A95-442A-BA0B-4B0EB4C1AD9A}" type="presOf" srcId="{69E4F285-A5CC-469A-B324-4D3F79ACA518}" destId="{15B1361B-325F-4AD2-B57B-37A3F5DB9D76}" srcOrd="0" destOrd="0" presId="urn:microsoft.com/office/officeart/2005/8/layout/hProcess6"/>
    <dgm:cxn modelId="{7B6B620B-37DC-4401-BAAE-F5DEA2F34BD3}" srcId="{69E4F285-A5CC-469A-B324-4D3F79ACA518}" destId="{34C1CE90-0FA5-4A3E-A1D6-88E5A7CCF387}" srcOrd="0" destOrd="0" parTransId="{7D2DD0EF-E365-4848-BE7D-47381670D0FB}" sibTransId="{0E44B9BC-2019-490D-B9A7-4DC4E7E8659A}"/>
    <dgm:cxn modelId="{53408C47-4524-4C45-925C-CC36C4490075}" type="presOf" srcId="{F44F3DB6-D99F-40DB-945E-617681BE9AC9}" destId="{335A28C4-27BD-4069-B051-8553928B14BC}" srcOrd="1" destOrd="1" presId="urn:microsoft.com/office/officeart/2005/8/layout/hProcess6"/>
    <dgm:cxn modelId="{67082680-E1AD-45CC-A50C-36DFFE592B1D}" srcId="{34C1CE90-0FA5-4A3E-A1D6-88E5A7CCF387}" destId="{8ED21AF9-5D79-43BF-AD15-BD2E2882952E}" srcOrd="0" destOrd="0" parTransId="{5F252B20-96B8-4F39-8DA6-3D83C147AD91}" sibTransId="{C0DDF1ED-24FB-4DE4-A86E-7DF880D47CBB}"/>
    <dgm:cxn modelId="{699E9658-2DAF-44FE-B118-B3D3E4EED313}" type="presOf" srcId="{8ED21AF9-5D79-43BF-AD15-BD2E2882952E}" destId="{335A28C4-27BD-4069-B051-8553928B14BC}" srcOrd="1" destOrd="0" presId="urn:microsoft.com/office/officeart/2005/8/layout/hProcess6"/>
    <dgm:cxn modelId="{E3C8B952-C9AF-456F-88B1-9BFCE7718186}" srcId="{34C1CE90-0FA5-4A3E-A1D6-88E5A7CCF387}" destId="{F44F3DB6-D99F-40DB-945E-617681BE9AC9}" srcOrd="1" destOrd="0" parTransId="{95756E22-52F6-4993-8C4F-348AD3DFCD1B}" sibTransId="{00582ADA-0E01-4E47-84EA-12192809584D}"/>
    <dgm:cxn modelId="{B22F9092-B0A7-45BB-86E5-B64D6469CCFD}" type="presParOf" srcId="{15B1361B-325F-4AD2-B57B-37A3F5DB9D76}" destId="{A8BC023B-C1BF-4973-8775-3625EF929231}" srcOrd="0" destOrd="0" presId="urn:microsoft.com/office/officeart/2005/8/layout/hProcess6"/>
    <dgm:cxn modelId="{26AE6355-7E57-4101-A87F-CB6713B1265E}" type="presParOf" srcId="{A8BC023B-C1BF-4973-8775-3625EF929231}" destId="{00B05849-F9F8-4408-B885-F5DE8ED5CE74}" srcOrd="0" destOrd="0" presId="urn:microsoft.com/office/officeart/2005/8/layout/hProcess6"/>
    <dgm:cxn modelId="{2CDB3DF5-FEA7-4099-8672-A33293CAB872}" type="presParOf" srcId="{A8BC023B-C1BF-4973-8775-3625EF929231}" destId="{005AE0C3-AE97-48DE-B5C1-F262E7A1F994}" srcOrd="1" destOrd="0" presId="urn:microsoft.com/office/officeart/2005/8/layout/hProcess6"/>
    <dgm:cxn modelId="{0328BDA8-FE9E-4049-8F43-A8EAE84632E7}" type="presParOf" srcId="{A8BC023B-C1BF-4973-8775-3625EF929231}" destId="{335A28C4-27BD-4069-B051-8553928B14BC}" srcOrd="2" destOrd="0" presId="urn:microsoft.com/office/officeart/2005/8/layout/hProcess6"/>
    <dgm:cxn modelId="{CA9ECB65-3DAE-4F07-BEA4-BF1A8C121884}" type="presParOf" srcId="{A8BC023B-C1BF-4973-8775-3625EF929231}" destId="{BEFA5233-BC81-4383-BCED-69CCFE5D513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noProof="1" smtClean="0"/>
            <a:t>Saopštavanje </a:t>
          </a:r>
          <a:r>
            <a:rPr lang="bs-Latn-BA" sz="2400" b="0" i="1" dirty="0" smtClean="0"/>
            <a:t>informacija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-1379" custLinFactNeighborY="-9091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64C2C3CC-D9E3-4DD5-BC01-45C65AD015DB}" type="presOf" srcId="{9A1E9128-17E4-4098-A290-CF71EF448CC1}" destId="{F26417BD-FF40-4B6E-AF38-E4B5D9933DF1}" srcOrd="0" destOrd="0" presId="urn:microsoft.com/office/officeart/2005/8/layout/target3"/>
    <dgm:cxn modelId="{2D3781BA-44FD-4A38-BD36-D997D8D2A7AA}" type="presOf" srcId="{B87DF3DB-4706-4409-8191-122D15FB578A}" destId="{C010B9D4-12CD-4D3E-A99E-7ACE5C090E7F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AF86AC25-1797-4F8A-ACBD-47D67184AB1F}" type="presOf" srcId="{9A1E9128-17E4-4098-A290-CF71EF448CC1}" destId="{8E8DE684-D379-453E-8AEC-BC963538CB27}" srcOrd="1" destOrd="0" presId="urn:microsoft.com/office/officeart/2005/8/layout/target3"/>
    <dgm:cxn modelId="{E30DC184-84B6-426D-9BA1-98D88294B738}" type="presParOf" srcId="{C010B9D4-12CD-4D3E-A99E-7ACE5C090E7F}" destId="{FD45580A-281A-4427-BFE7-509ED99A6E2B}" srcOrd="0" destOrd="0" presId="urn:microsoft.com/office/officeart/2005/8/layout/target3"/>
    <dgm:cxn modelId="{D6F946FF-A6EE-4831-82AD-C03034A84CA6}" type="presParOf" srcId="{C010B9D4-12CD-4D3E-A99E-7ACE5C090E7F}" destId="{83660E1D-7D9C-40A5-89B6-67EBC2235215}" srcOrd="1" destOrd="0" presId="urn:microsoft.com/office/officeart/2005/8/layout/target3"/>
    <dgm:cxn modelId="{8246C508-E34F-4BEC-B44F-E85CBE068493}" type="presParOf" srcId="{C010B9D4-12CD-4D3E-A99E-7ACE5C090E7F}" destId="{F26417BD-FF40-4B6E-AF38-E4B5D9933DF1}" srcOrd="2" destOrd="0" presId="urn:microsoft.com/office/officeart/2005/8/layout/target3"/>
    <dgm:cxn modelId="{03D6E2D4-467A-4D24-A9DD-0A75FCC20BA8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noProof="1" smtClean="0"/>
            <a:t>Saopštavanje </a:t>
          </a:r>
          <a:r>
            <a:rPr lang="bs-Latn-BA" sz="2400" b="0" i="1" dirty="0" smtClean="0"/>
            <a:t>informacija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1379" custLinFactNeighborY="-18182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FCD54107-4CFB-4F4A-9FE5-F64B6E46BAEB}" type="presOf" srcId="{9A1E9128-17E4-4098-A290-CF71EF448CC1}" destId="{8E8DE684-D379-453E-8AEC-BC963538CB27}" srcOrd="1" destOrd="0" presId="urn:microsoft.com/office/officeart/2005/8/layout/target3"/>
    <dgm:cxn modelId="{8BA53D04-30D5-4F11-B2F6-61A0383BC487}" type="presOf" srcId="{B87DF3DB-4706-4409-8191-122D15FB578A}" destId="{C010B9D4-12CD-4D3E-A99E-7ACE5C090E7F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189FB897-76FE-4E31-A107-B054FD2C7237}" type="presOf" srcId="{9A1E9128-17E4-4098-A290-CF71EF448CC1}" destId="{F26417BD-FF40-4B6E-AF38-E4B5D9933DF1}" srcOrd="0" destOrd="0" presId="urn:microsoft.com/office/officeart/2005/8/layout/target3"/>
    <dgm:cxn modelId="{D7455088-B6EB-4623-8D79-CD2F280F1C44}" type="presParOf" srcId="{C010B9D4-12CD-4D3E-A99E-7ACE5C090E7F}" destId="{FD45580A-281A-4427-BFE7-509ED99A6E2B}" srcOrd="0" destOrd="0" presId="urn:microsoft.com/office/officeart/2005/8/layout/target3"/>
    <dgm:cxn modelId="{1AA783C5-CF8A-4258-8892-D50B63A122F6}" type="presParOf" srcId="{C010B9D4-12CD-4D3E-A99E-7ACE5C090E7F}" destId="{83660E1D-7D9C-40A5-89B6-67EBC2235215}" srcOrd="1" destOrd="0" presId="urn:microsoft.com/office/officeart/2005/8/layout/target3"/>
    <dgm:cxn modelId="{D17B0528-6B0C-48D9-A667-6E66D44E3DE5}" type="presParOf" srcId="{C010B9D4-12CD-4D3E-A99E-7ACE5C090E7F}" destId="{F26417BD-FF40-4B6E-AF38-E4B5D9933DF1}" srcOrd="2" destOrd="0" presId="urn:microsoft.com/office/officeart/2005/8/layout/target3"/>
    <dgm:cxn modelId="{D7BD9FA4-CF25-40B4-A398-3E3D63B26CF4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7DF3DB-4706-4409-8191-122D15FB578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9A1E9128-17E4-4098-A290-CF71EF448CC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bs-Latn-BA" sz="2400" b="0" i="1" noProof="1" smtClean="0"/>
            <a:t>Saopštavanje </a:t>
          </a:r>
          <a:r>
            <a:rPr lang="bs-Latn-BA" sz="2400" b="0" i="1" dirty="0" smtClean="0"/>
            <a:t>informacija – primjer iz prakse </a:t>
          </a:r>
          <a:endParaRPr lang="bs-Latn-BA" sz="2400" b="0" i="1" dirty="0"/>
        </a:p>
      </dgm:t>
    </dgm:pt>
    <dgm:pt modelId="{A227B6C2-E91D-4EE2-AB87-A65BE041FEF0}" type="parTrans" cxnId="{46161716-01C4-4E21-BA6A-CBBCA16C676D}">
      <dgm:prSet/>
      <dgm:spPr/>
      <dgm:t>
        <a:bodyPr/>
        <a:lstStyle/>
        <a:p>
          <a:endParaRPr lang="bs-Latn-BA"/>
        </a:p>
      </dgm:t>
    </dgm:pt>
    <dgm:pt modelId="{48458C43-984E-4A14-B685-9D42220CBAA3}" type="sibTrans" cxnId="{46161716-01C4-4E21-BA6A-CBBCA16C676D}">
      <dgm:prSet/>
      <dgm:spPr/>
      <dgm:t>
        <a:bodyPr/>
        <a:lstStyle/>
        <a:p>
          <a:endParaRPr lang="bs-Latn-BA"/>
        </a:p>
      </dgm:t>
    </dgm:pt>
    <dgm:pt modelId="{C010B9D4-12CD-4D3E-A99E-7ACE5C090E7F}" type="pres">
      <dgm:prSet presAssocID="{B87DF3DB-4706-4409-8191-122D15FB57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D45580A-281A-4427-BFE7-509ED99A6E2B}" type="pres">
      <dgm:prSet presAssocID="{9A1E9128-17E4-4098-A290-CF71EF448CC1}" presName="circle1" presStyleLbl="node1" presStyleIdx="0" presStyleCnt="1"/>
      <dgm:spPr/>
    </dgm:pt>
    <dgm:pt modelId="{83660E1D-7D9C-40A5-89B6-67EBC2235215}" type="pres">
      <dgm:prSet presAssocID="{9A1E9128-17E4-4098-A290-CF71EF448CC1}" presName="space" presStyleCnt="0"/>
      <dgm:spPr/>
    </dgm:pt>
    <dgm:pt modelId="{F26417BD-FF40-4B6E-AF38-E4B5D9933DF1}" type="pres">
      <dgm:prSet presAssocID="{9A1E9128-17E4-4098-A290-CF71EF448CC1}" presName="rect1" presStyleLbl="alignAcc1" presStyleIdx="0" presStyleCnt="1" custLinFactNeighborX="1379" custLinFactNeighborY="-18182"/>
      <dgm:spPr/>
      <dgm:t>
        <a:bodyPr/>
        <a:lstStyle/>
        <a:p>
          <a:endParaRPr lang="bs-Latn-BA"/>
        </a:p>
      </dgm:t>
    </dgm:pt>
    <dgm:pt modelId="{8E8DE684-D379-453E-8AEC-BC963538CB27}" type="pres">
      <dgm:prSet presAssocID="{9A1E9128-17E4-4098-A290-CF71EF448C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6995B8C6-9933-4C5F-AEC2-3DDF666D6A1F}" type="presOf" srcId="{9A1E9128-17E4-4098-A290-CF71EF448CC1}" destId="{8E8DE684-D379-453E-8AEC-BC963538CB27}" srcOrd="1" destOrd="0" presId="urn:microsoft.com/office/officeart/2005/8/layout/target3"/>
    <dgm:cxn modelId="{71F26CFD-0F86-4BFE-9227-61193A02961D}" type="presOf" srcId="{9A1E9128-17E4-4098-A290-CF71EF448CC1}" destId="{F26417BD-FF40-4B6E-AF38-E4B5D9933DF1}" srcOrd="0" destOrd="0" presId="urn:microsoft.com/office/officeart/2005/8/layout/target3"/>
    <dgm:cxn modelId="{46161716-01C4-4E21-BA6A-CBBCA16C676D}" srcId="{B87DF3DB-4706-4409-8191-122D15FB578A}" destId="{9A1E9128-17E4-4098-A290-CF71EF448CC1}" srcOrd="0" destOrd="0" parTransId="{A227B6C2-E91D-4EE2-AB87-A65BE041FEF0}" sibTransId="{48458C43-984E-4A14-B685-9D42220CBAA3}"/>
    <dgm:cxn modelId="{4689FD0D-37A6-494E-A676-8AE2C46F6019}" type="presOf" srcId="{B87DF3DB-4706-4409-8191-122D15FB578A}" destId="{C010B9D4-12CD-4D3E-A99E-7ACE5C090E7F}" srcOrd="0" destOrd="0" presId="urn:microsoft.com/office/officeart/2005/8/layout/target3"/>
    <dgm:cxn modelId="{DFE8E35F-F1DF-4E79-83C4-D0703DD57C0E}" type="presParOf" srcId="{C010B9D4-12CD-4D3E-A99E-7ACE5C090E7F}" destId="{FD45580A-281A-4427-BFE7-509ED99A6E2B}" srcOrd="0" destOrd="0" presId="urn:microsoft.com/office/officeart/2005/8/layout/target3"/>
    <dgm:cxn modelId="{BDD20767-1919-4102-A825-325E787EB1EC}" type="presParOf" srcId="{C010B9D4-12CD-4D3E-A99E-7ACE5C090E7F}" destId="{83660E1D-7D9C-40A5-89B6-67EBC2235215}" srcOrd="1" destOrd="0" presId="urn:microsoft.com/office/officeart/2005/8/layout/target3"/>
    <dgm:cxn modelId="{76E5F676-0E9C-4426-8F16-C536246039AF}" type="presParOf" srcId="{C010B9D4-12CD-4D3E-A99E-7ACE5C090E7F}" destId="{F26417BD-FF40-4B6E-AF38-E4B5D9933DF1}" srcOrd="2" destOrd="0" presId="urn:microsoft.com/office/officeart/2005/8/layout/target3"/>
    <dgm:cxn modelId="{F2F6A58C-CEB4-4ADA-B804-BBC7E94C5BD9}" type="presParOf" srcId="{C010B9D4-12CD-4D3E-A99E-7ACE5C090E7F}" destId="{8E8DE684-D379-453E-8AEC-BC963538CB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E6F64-4EC1-4CBD-861D-F50BBB6105BA}">
      <dsp:nvSpPr>
        <dsp:cNvPr id="0" name=""/>
        <dsp:cNvSpPr/>
      </dsp:nvSpPr>
      <dsp:spPr>
        <a:xfrm>
          <a:off x="0" y="0"/>
          <a:ext cx="8229600" cy="1473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i="1" kern="1200" noProof="1" smtClean="0"/>
            <a:t>Zaštita ličnih podataka-praksa pravosudnih organa u Bosni i Hercegovini</a:t>
          </a:r>
        </a:p>
      </dsp:txBody>
      <dsp:txXfrm>
        <a:off x="71921" y="71921"/>
        <a:ext cx="8085758" cy="1329468"/>
      </dsp:txXfrm>
    </dsp:sp>
    <dsp:sp modelId="{79E84573-433B-43C7-B5EB-46DA2A0F9B6B}">
      <dsp:nvSpPr>
        <dsp:cNvPr id="0" name=""/>
        <dsp:cNvSpPr/>
      </dsp:nvSpPr>
      <dsp:spPr>
        <a:xfrm>
          <a:off x="0" y="1487936"/>
          <a:ext cx="8229600" cy="1473310"/>
        </a:xfrm>
        <a:prstGeom prst="round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s-Latn-BA" sz="500" b="1" kern="1200" dirty="0" smtClean="0">
            <a:solidFill>
              <a:schemeClr val="accent1">
                <a:lumMod val="75000"/>
              </a:schemeClr>
            </a:solidFill>
          </a:endParaRPr>
        </a:p>
      </dsp:txBody>
      <dsp:txXfrm>
        <a:off x="71921" y="1559857"/>
        <a:ext cx="8085758" cy="1329468"/>
      </dsp:txXfrm>
    </dsp:sp>
    <dsp:sp modelId="{FDC7B159-A961-4F80-84C8-7CEDA8344F6F}">
      <dsp:nvSpPr>
        <dsp:cNvPr id="0" name=""/>
        <dsp:cNvSpPr/>
      </dsp:nvSpPr>
      <dsp:spPr>
        <a:xfrm>
          <a:off x="0" y="2980668"/>
          <a:ext cx="8229600" cy="1473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700" kern="1200" dirty="0" smtClean="0"/>
            <a:t>Sarajevo, 08.10.2018</a:t>
          </a:r>
          <a:r>
            <a:rPr lang="bs-Latn-BA" sz="2700" kern="1200" dirty="0" smtClean="0"/>
            <a:t>. godine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700" kern="1200" dirty="0" smtClean="0"/>
            <a:t>Radovan Kešelj, šef Odsjeka za inspekcijski nadzor i prigovore u AZLP BiH</a:t>
          </a:r>
          <a:endParaRPr lang="bs-Latn-BA" sz="2700" kern="1200" dirty="0"/>
        </a:p>
      </dsp:txBody>
      <dsp:txXfrm>
        <a:off x="71921" y="3052589"/>
        <a:ext cx="8085758" cy="13294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800638" cy="8006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247099" y="0"/>
          <a:ext cx="7829281" cy="80063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dirty="0" smtClean="0"/>
            <a:t>Dostavljanje sudskog poziva – primjer iz prakse </a:t>
          </a:r>
          <a:endParaRPr lang="bs-Latn-BA" sz="2400" b="0" i="1" kern="1200" dirty="0"/>
        </a:p>
      </dsp:txBody>
      <dsp:txXfrm>
        <a:off x="247099" y="0"/>
        <a:ext cx="7829281" cy="8006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246814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dirty="0" smtClean="0"/>
            <a:t>Drugi primjeri iz prakse</a:t>
          </a:r>
          <a:endParaRPr lang="bs-Latn-BA" sz="2400" b="0" i="1" kern="1200" dirty="0"/>
        </a:p>
      </dsp:txBody>
      <dsp:txXfrm>
        <a:off x="246814" y="0"/>
        <a:ext cx="7833556" cy="7920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FC209-A4E1-43E1-9AA4-F7D953E288CF}">
      <dsp:nvSpPr>
        <dsp:cNvPr id="0" name=""/>
        <dsp:cNvSpPr/>
      </dsp:nvSpPr>
      <dsp:spPr>
        <a:xfrm>
          <a:off x="-37645" y="0"/>
          <a:ext cx="720080" cy="72008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FCF341-15F7-4A92-B324-458B2F85DEA2}">
      <dsp:nvSpPr>
        <dsp:cNvPr id="0" name=""/>
        <dsp:cNvSpPr/>
      </dsp:nvSpPr>
      <dsp:spPr>
        <a:xfrm>
          <a:off x="114832" y="0"/>
          <a:ext cx="8009798" cy="72008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dirty="0" smtClean="0"/>
            <a:t>Objavljivanje pismena  – primjeri iz prakse </a:t>
          </a:r>
          <a:endParaRPr lang="en-US" sz="2400" b="0" i="1" kern="1200" baseline="0" dirty="0"/>
        </a:p>
      </dsp:txBody>
      <dsp:txXfrm>
        <a:off x="114832" y="0"/>
        <a:ext cx="8009798" cy="720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396044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smtClean="0"/>
            <a:t>Provođenje Zakona – primjer iz prakse </a:t>
          </a:r>
          <a:endParaRPr lang="bs-Latn-BA" sz="2400" b="0" i="1" kern="1200" dirty="0"/>
        </a:p>
      </dsp:txBody>
      <dsp:txXfrm>
        <a:off x="396044" y="0"/>
        <a:ext cx="7833556" cy="792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396044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dirty="0" smtClean="0"/>
            <a:t>Provođenje Zakona – primjer iz prakse </a:t>
          </a:r>
          <a:endParaRPr lang="bs-Latn-BA" sz="2400" b="0" i="1" kern="1200" dirty="0"/>
        </a:p>
      </dsp:txBody>
      <dsp:txXfrm>
        <a:off x="396044" y="0"/>
        <a:ext cx="7833556" cy="792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6CA9F-0AAF-4F3A-BF3D-5B7FDE4ECF0F}">
      <dsp:nvSpPr>
        <dsp:cNvPr id="0" name=""/>
        <dsp:cNvSpPr/>
      </dsp:nvSpPr>
      <dsp:spPr>
        <a:xfrm>
          <a:off x="0" y="0"/>
          <a:ext cx="3888432" cy="38884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367DBA-56E3-4C15-8B89-B55833185F5B}">
      <dsp:nvSpPr>
        <dsp:cNvPr id="0" name=""/>
        <dsp:cNvSpPr/>
      </dsp:nvSpPr>
      <dsp:spPr>
        <a:xfrm>
          <a:off x="1944216" y="0"/>
          <a:ext cx="6347048" cy="38884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>
              <a:latin typeface="Times New Roman" pitchFamily="18" charset="0"/>
              <a:cs typeface="Times New Roman" pitchFamily="18" charset="0"/>
            </a:rPr>
            <a:t>Plan sigurnosti podataka </a:t>
          </a:r>
          <a:endParaRPr lang="bs-Latn-B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4216" y="0"/>
        <a:ext cx="3173524" cy="3888432"/>
      </dsp:txXfrm>
    </dsp:sp>
    <dsp:sp modelId="{B04CC921-B45C-48AA-9993-2D4B102F69A0}">
      <dsp:nvSpPr>
        <dsp:cNvPr id="0" name=""/>
        <dsp:cNvSpPr/>
      </dsp:nvSpPr>
      <dsp:spPr>
        <a:xfrm>
          <a:off x="5117739" y="0"/>
          <a:ext cx="3173524" cy="388843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noProof="1" smtClean="0">
              <a:latin typeface="Times New Roman" pitchFamily="18" charset="0"/>
              <a:cs typeface="Times New Roman" pitchFamily="18" charset="0"/>
            </a:rPr>
            <a:t>Organizacione i </a:t>
          </a:r>
          <a:r>
            <a:rPr lang="bs-Latn-BA" sz="1800" kern="1200" dirty="0" smtClean="0">
              <a:latin typeface="Times New Roman" pitchFamily="18" charset="0"/>
              <a:cs typeface="Times New Roman" pitchFamily="18" charset="0"/>
            </a:rPr>
            <a:t>tehničke mjere za sigurnost ličnih podataka</a:t>
          </a:r>
          <a:endParaRPr lang="bs-Latn-BA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Obezbjediti principe: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-povjerljivosti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-integriteta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bs-Latn-BA" sz="1600" kern="1200" noProof="1" smtClean="0">
              <a:latin typeface="Times New Roman" pitchFamily="18" charset="0"/>
              <a:cs typeface="Times New Roman" pitchFamily="18" charset="0"/>
            </a:rPr>
            <a:t>raspoloživosti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-transparentnosti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-autentičnosti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-mogućnost revizije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-procjene </a:t>
          </a:r>
          <a:r>
            <a:rPr lang="bs-Latn-BA" sz="1600" kern="1200" noProof="1" smtClean="0">
              <a:latin typeface="Times New Roman" pitchFamily="18" charset="0"/>
              <a:cs typeface="Times New Roman" pitchFamily="18" charset="0"/>
            </a:rPr>
            <a:t>adekvatnosti </a:t>
          </a:r>
          <a:r>
            <a:rPr lang="bs-Latn-BA" sz="1600" kern="1200" dirty="0" smtClean="0">
              <a:latin typeface="Times New Roman" pitchFamily="18" charset="0"/>
              <a:cs typeface="Times New Roman" pitchFamily="18" charset="0"/>
            </a:rPr>
            <a:t>mjera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bs-Latn-B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>
              <a:latin typeface="Times New Roman" pitchFamily="18" charset="0"/>
              <a:cs typeface="Times New Roman" pitchFamily="18" charset="0"/>
            </a:rPr>
            <a:t>Mogućnost revizije: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>
              <a:latin typeface="Times New Roman" pitchFamily="18" charset="0"/>
              <a:cs typeface="Times New Roman" pitchFamily="18" charset="0"/>
            </a:rPr>
            <a:t>ko, kada, koje lične podatke i na koji način je obrađivao</a:t>
          </a:r>
          <a:endParaRPr lang="bs-Latn-BA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17739" y="0"/>
        <a:ext cx="3173524" cy="3888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288019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noProof="1" smtClean="0"/>
            <a:t>Saopštavanje </a:t>
          </a:r>
          <a:r>
            <a:rPr lang="bs-Latn-BA" sz="2400" b="0" i="1" kern="1200" dirty="0" smtClean="0"/>
            <a:t>informacija – primjer iz prakse </a:t>
          </a:r>
          <a:endParaRPr lang="bs-Latn-BA" sz="2400" b="0" i="1" kern="1200" dirty="0"/>
        </a:p>
      </dsp:txBody>
      <dsp:txXfrm>
        <a:off x="288019" y="0"/>
        <a:ext cx="7833556" cy="7920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AE0C3-AE97-48DE-B5C1-F262E7A1F994}">
      <dsp:nvSpPr>
        <dsp:cNvPr id="0" name=""/>
        <dsp:cNvSpPr/>
      </dsp:nvSpPr>
      <dsp:spPr>
        <a:xfrm>
          <a:off x="2224812" y="0"/>
          <a:ext cx="5025149" cy="439261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800" kern="1200" dirty="0" smtClean="0"/>
            <a:t>ZKP FBIH</a:t>
          </a:r>
          <a:endParaRPr lang="bs-Latn-BA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800" kern="1200" dirty="0" smtClean="0"/>
            <a:t>Preporuka REC (2003)13 </a:t>
          </a:r>
          <a:endParaRPr lang="bs-Latn-BA" sz="2800" kern="1200" dirty="0"/>
        </a:p>
      </dsp:txBody>
      <dsp:txXfrm>
        <a:off x="3481099" y="658892"/>
        <a:ext cx="2449760" cy="3074829"/>
      </dsp:txXfrm>
    </dsp:sp>
    <dsp:sp modelId="{BEFA5233-BC81-4383-BCED-69CCFE5D5139}">
      <dsp:nvSpPr>
        <dsp:cNvPr id="0" name=""/>
        <dsp:cNvSpPr/>
      </dsp:nvSpPr>
      <dsp:spPr>
        <a:xfrm>
          <a:off x="968525" y="940019"/>
          <a:ext cx="2512574" cy="25125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200" kern="1200" dirty="0" smtClean="0"/>
            <a:t>Relevantni propisi</a:t>
          </a:r>
          <a:endParaRPr lang="bs-Latn-BA" sz="3200" kern="1200" dirty="0"/>
        </a:p>
      </dsp:txBody>
      <dsp:txXfrm>
        <a:off x="1336483" y="1307977"/>
        <a:ext cx="1776658" cy="17766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288019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noProof="1" smtClean="0"/>
            <a:t>Saopštavanje </a:t>
          </a:r>
          <a:r>
            <a:rPr lang="bs-Latn-BA" sz="2400" b="0" i="1" kern="1200" dirty="0" smtClean="0"/>
            <a:t>informacija – primjer iz prakse </a:t>
          </a:r>
          <a:endParaRPr lang="bs-Latn-BA" sz="2400" b="0" i="1" kern="1200" dirty="0"/>
        </a:p>
      </dsp:txBody>
      <dsp:txXfrm>
        <a:off x="288019" y="0"/>
        <a:ext cx="7833556" cy="7920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396044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noProof="1" smtClean="0"/>
            <a:t>Saopštavanje </a:t>
          </a:r>
          <a:r>
            <a:rPr lang="bs-Latn-BA" sz="2400" b="0" i="1" kern="1200" dirty="0" smtClean="0"/>
            <a:t>informacija – primjer iz prakse </a:t>
          </a:r>
          <a:endParaRPr lang="bs-Latn-BA" sz="2400" b="0" i="1" kern="1200" dirty="0"/>
        </a:p>
      </dsp:txBody>
      <dsp:txXfrm>
        <a:off x="396044" y="0"/>
        <a:ext cx="7833556" cy="7920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5580A-281A-4427-BFE7-509ED99A6E2B}">
      <dsp:nvSpPr>
        <dsp:cNvPr id="0" name=""/>
        <dsp:cNvSpPr/>
      </dsp:nvSpPr>
      <dsp:spPr>
        <a:xfrm>
          <a:off x="0" y="0"/>
          <a:ext cx="792087" cy="792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417BD-FF40-4B6E-AF38-E4B5D9933DF1}">
      <dsp:nvSpPr>
        <dsp:cNvPr id="0" name=""/>
        <dsp:cNvSpPr/>
      </dsp:nvSpPr>
      <dsp:spPr>
        <a:xfrm>
          <a:off x="396044" y="0"/>
          <a:ext cx="7833556" cy="79208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b="0" i="1" kern="1200" noProof="1" smtClean="0"/>
            <a:t>Saopštavanje </a:t>
          </a:r>
          <a:r>
            <a:rPr lang="bs-Latn-BA" sz="2400" b="0" i="1" kern="1200" dirty="0" smtClean="0"/>
            <a:t>informacija – primjer iz prakse </a:t>
          </a:r>
          <a:endParaRPr lang="bs-Latn-BA" sz="2400" b="0" i="1" kern="1200" dirty="0"/>
        </a:p>
      </dsp:txBody>
      <dsp:txXfrm>
        <a:off x="396044" y="0"/>
        <a:ext cx="7833556" cy="792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EDDA1-173C-4712-93EA-BF0EE35B6C20}" type="datetimeFigureOut">
              <a:rPr lang="bs-Latn-BA" smtClean="0"/>
              <a:pPr/>
              <a:t>5.10.2018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AF01C-2DF3-4841-B931-B2A8BDFD9510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1594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AF01C-2DF3-4841-B931-B2A8BDFD9510}" type="slidenum">
              <a:rPr lang="bs-Latn-BA" smtClean="0"/>
              <a:pPr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5631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531813" y="430213"/>
            <a:ext cx="8072437" cy="1152525"/>
            <a:chOff x="730250" y="404813"/>
            <a:chExt cx="7705725" cy="1152525"/>
          </a:xfrm>
        </p:grpSpPr>
        <p:pic>
          <p:nvPicPr>
            <p:cNvPr id="4" name="Picture 10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5825" y="496888"/>
              <a:ext cx="1008063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>
              <a:spLocks/>
            </p:cNvSpPr>
            <p:nvPr/>
          </p:nvSpPr>
          <p:spPr>
            <a:xfrm>
              <a:off x="730250" y="404813"/>
              <a:ext cx="7705725" cy="11525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bs-Latn-BA"/>
            </a:p>
          </p:txBody>
        </p:sp>
        <p:sp>
          <p:nvSpPr>
            <p:cNvPr id="6" name="TextBox 7"/>
            <p:cNvSpPr txBox="1">
              <a:spLocks noChangeArrowheads="1"/>
            </p:cNvSpPr>
            <p:nvPr/>
          </p:nvSpPr>
          <p:spPr bwMode="auto">
            <a:xfrm>
              <a:off x="2051664" y="611188"/>
              <a:ext cx="5041681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s-Latn-BA" sz="1400" b="1" dirty="0" smtClean="0"/>
                <a:t>Agencija za zaštitu ličnih/osobnih podataka u Bosni i Hercegovini</a:t>
              </a:r>
            </a:p>
            <a:p>
              <a:pPr algn="ctr" eaLnBrk="1" hangingPunct="1">
                <a:defRPr/>
              </a:pPr>
              <a:r>
                <a:rPr lang="bs-Cyrl-BA" sz="1400" b="1" dirty="0" smtClean="0"/>
                <a:t>Агенција за заштиту личних података у Босни и Херцеговини</a:t>
              </a:r>
            </a:p>
            <a:p>
              <a:pPr algn="ctr" eaLnBrk="1" hangingPunct="1">
                <a:defRPr/>
              </a:pPr>
              <a:r>
                <a:rPr lang="bs-Latn-BA" sz="1400" b="1" dirty="0" smtClean="0"/>
                <a:t>Personal Data Protection Agency in Bosnia and Herzegovina</a:t>
              </a:r>
            </a:p>
          </p:txBody>
        </p:sp>
        <p:pic>
          <p:nvPicPr>
            <p:cNvPr id="7" name="Picture 1" descr="bih-grb1"/>
            <p:cNvPicPr>
              <a:picLocks noChangeAspect="1" noChangeArrowheads="1"/>
            </p:cNvPicPr>
            <p:nvPr/>
          </p:nvPicPr>
          <p:blipFill>
            <a:blip r:embed="rId3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900113" y="500063"/>
              <a:ext cx="863600" cy="98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71134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531813" y="430213"/>
            <a:ext cx="8072437" cy="1152525"/>
            <a:chOff x="730250" y="404813"/>
            <a:chExt cx="7705725" cy="1152525"/>
          </a:xfrm>
        </p:grpSpPr>
        <p:pic>
          <p:nvPicPr>
            <p:cNvPr id="1028" name="Picture 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825" y="496888"/>
              <a:ext cx="1008063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>
              <a:spLocks/>
            </p:cNvSpPr>
            <p:nvPr/>
          </p:nvSpPr>
          <p:spPr>
            <a:xfrm>
              <a:off x="730250" y="404813"/>
              <a:ext cx="7705725" cy="11525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bs-Latn-BA"/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2051664" y="611188"/>
              <a:ext cx="5041681" cy="738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bs-Latn-BA" sz="1400" b="1" dirty="0" smtClean="0"/>
                <a:t>Agencija za zaštitu ličnih/osobnih podataka u Bosni i Hercegovini</a:t>
              </a:r>
            </a:p>
            <a:p>
              <a:pPr algn="ctr" eaLnBrk="1" hangingPunct="1">
                <a:defRPr/>
              </a:pPr>
              <a:r>
                <a:rPr lang="bs-Cyrl-BA" sz="1400" b="1" dirty="0" smtClean="0"/>
                <a:t>Агенција за заштиту личних података у Босни и Херцеговини</a:t>
              </a:r>
            </a:p>
            <a:p>
              <a:pPr algn="ctr" eaLnBrk="1" hangingPunct="1">
                <a:defRPr/>
              </a:pPr>
              <a:r>
                <a:rPr lang="bs-Latn-BA" sz="1400" b="1" dirty="0" smtClean="0"/>
                <a:t>Personal Data Protection Agency in Bosnia and Herzegovina</a:t>
              </a:r>
            </a:p>
          </p:txBody>
        </p:sp>
        <p:pic>
          <p:nvPicPr>
            <p:cNvPr id="1031" name="Picture 1" descr="bih-grb1"/>
            <p:cNvPicPr>
              <a:picLocks noChangeAspect="1" noChangeArrowheads="1"/>
            </p:cNvPicPr>
            <p:nvPr/>
          </p:nvPicPr>
          <p:blipFill>
            <a:blip r:embed="rId4" cstate="print">
              <a:lum bright="12000"/>
            </a:blip>
            <a:srcRect/>
            <a:stretch>
              <a:fillRect/>
            </a:stretch>
          </p:blipFill>
          <p:spPr bwMode="auto">
            <a:xfrm>
              <a:off x="900113" y="500063"/>
              <a:ext cx="863600" cy="98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11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s-Latn-BA" smtClean="0"/>
              <a:t>Tekst ovdje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lp.gov.b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771557"/>
              </p:ext>
            </p:extLst>
          </p:nvPr>
        </p:nvGraphicFramePr>
        <p:xfrm>
          <a:off x="457200" y="1711325"/>
          <a:ext cx="8229600" cy="4453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4348" y="2348880"/>
            <a:ext cx="7890100" cy="42948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sr-Latn-BA" sz="1800" dirty="0" smtClean="0"/>
          </a:p>
          <a:p>
            <a:pPr algn="just">
              <a:buFont typeface="Wingdings" pitchFamily="2" charset="2"/>
              <a:buChar char="Ø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bjava 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pismena donesenih u parničnom  postupku putem elektronske oglasne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suda (obim i mjera)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bjava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krivičnih presuda i drugih pismena donesenih u krivičnom postupku putem elektronske oglasne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sudova (kategorije)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Objava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rasporeda suđenja i toka krivičnog postupka sa ličnim podacima mldb.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ica na web stranici (greška u sistemu)</a:t>
            </a:r>
          </a:p>
          <a:p>
            <a:pPr algn="just">
              <a:buFont typeface="Wingdings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Zahtijevanje konkursne dokumentacije, registracija poslovnih subjekata, dostavljanje presude po slobodi pristupa informacijama, izvod iz KPU sa JMB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sr-Latn-BA" sz="1800" i="1" dirty="0" smtClean="0"/>
          </a:p>
          <a:p>
            <a:pPr algn="just">
              <a:buFont typeface="Wingdings" pitchFamily="2" charset="2"/>
              <a:buChar char="Ø"/>
            </a:pPr>
            <a:endParaRPr lang="bs-Latn-BA" sz="1800" dirty="0" smtClean="0"/>
          </a:p>
          <a:p>
            <a:pPr algn="just">
              <a:buFont typeface="Wingdings" pitchFamily="2" charset="2"/>
              <a:buChar char="Ø"/>
            </a:pPr>
            <a:endParaRPr lang="bs-Latn-BA" sz="1800" dirty="0" smtClean="0"/>
          </a:p>
          <a:p>
            <a:pPr algn="just">
              <a:buFont typeface="Wingdings" pitchFamily="2" charset="2"/>
              <a:buChar char="Ø"/>
            </a:pPr>
            <a:endParaRPr lang="bs-Latn-BA" sz="1700" dirty="0" smtClean="0"/>
          </a:p>
          <a:p>
            <a:pPr>
              <a:buFont typeface="Wingdings" panose="05000000000000000000" pitchFamily="2" charset="2"/>
              <a:buChar char="Ø"/>
            </a:pPr>
            <a:endParaRPr lang="bs-Latn-BA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71688369"/>
              </p:ext>
            </p:extLst>
          </p:nvPr>
        </p:nvGraphicFramePr>
        <p:xfrm>
          <a:off x="467544" y="1556792"/>
          <a:ext cx="821925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7624" y="1628800"/>
            <a:ext cx="66247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3200" b="1" dirty="0" smtClean="0">
                <a:solidFill>
                  <a:schemeClr val="accent6">
                    <a:lumMod val="10000"/>
                  </a:schemeClr>
                </a:solidFill>
              </a:rPr>
              <a:t>Hvala na pažnji!</a:t>
            </a:r>
            <a:endParaRPr lang="bs-Latn-BA" sz="3200" b="1" dirty="0"/>
          </a:p>
        </p:txBody>
      </p:sp>
      <p:pic>
        <p:nvPicPr>
          <p:cNvPr id="9" name="Picture 4" descr="biometrics lar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2452" y="1711325"/>
            <a:ext cx="5819095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699792" y="400506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dirty="0" smtClean="0"/>
              <a:t>Web: </a:t>
            </a:r>
            <a:r>
              <a:rPr lang="bs-Latn-BA" sz="2400" dirty="0" err="1" smtClean="0">
                <a:hlinkClick r:id="rId3"/>
              </a:rPr>
              <a:t>www.azlp.ba</a:t>
            </a:r>
            <a:endParaRPr lang="bs-Latn-BA" sz="2400" dirty="0" smtClean="0"/>
          </a:p>
          <a:p>
            <a:pPr algn="ctr"/>
            <a:r>
              <a:rPr lang="bs-Latn-BA" sz="2400" dirty="0" smtClean="0"/>
              <a:t>Mail: </a:t>
            </a:r>
            <a:r>
              <a:rPr lang="bs-Latn-BA" sz="2400" dirty="0" err="1" smtClean="0"/>
              <a:t>azlpinfo</a:t>
            </a:r>
            <a:r>
              <a:rPr lang="bs-Latn-BA" sz="2400" dirty="0" smtClean="0"/>
              <a:t>@</a:t>
            </a:r>
            <a:r>
              <a:rPr lang="bs-Latn-BA" sz="2400" dirty="0" err="1" smtClean="0"/>
              <a:t>azlp.ba</a:t>
            </a:r>
            <a:endParaRPr lang="bs-Latn-B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306896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dirty="0" smtClean="0"/>
              <a:t>HVALA NA PAŽNJI </a:t>
            </a:r>
            <a:endParaRPr lang="bs-Latn-B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714620"/>
            <a:ext cx="8219256" cy="378621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lvl="0" indent="0" algn="just">
              <a:buNone/>
            </a:pPr>
            <a:r>
              <a:rPr lang="sr-Latn-BA" sz="2000" i="1" dirty="0" smtClean="0"/>
              <a:t>     </a:t>
            </a:r>
            <a:endParaRPr lang="bs-Latn-BA" sz="2000" i="1" dirty="0" smtClean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Postupak radi objave faksimila zapisnika o saslušanju svjedoka u tužilaštvu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Faksimil zapisnika objavljen u dnevnoj štampi sadrži lične podatke učesnika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   u postupku te dio iskaza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sa ličnim podacima </a:t>
            </a:r>
            <a:r>
              <a:rPr lang="bs-Latn-BA" sz="2000" noProof="1" smtClean="0">
                <a:latin typeface="Times New Roman" pitchFamily="18" charset="0"/>
                <a:cs typeface="Times New Roman" pitchFamily="18" charset="0"/>
              </a:rPr>
              <a:t>saslušanog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svjedoka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(žrtve)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Postupala dva tužilaštva i dostavili izjašnjenje da </a:t>
            </a: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Zapisnik u bilo kojem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    obliku (materijalnom, elektronskom) nije dostavljen ni jednoj stranci u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r-HR" sz="2000" dirty="0">
                <a:latin typeface="Times New Roman" pitchFamily="18" charset="0"/>
                <a:cs typeface="Times New Roman" pitchFamily="18" charset="0"/>
              </a:rPr>
              <a:t>    postupku niti trećem licu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Zapisnik </a:t>
            </a:r>
            <a:r>
              <a:rPr lang="bs-Latn-BA" sz="2000" dirty="0">
                <a:latin typeface="Times New Roman" pitchFamily="18" charset="0"/>
                <a:cs typeface="Times New Roman" pitchFamily="18" charset="0"/>
              </a:rPr>
              <a:t>bio u posjedu samo </a:t>
            </a:r>
            <a:r>
              <a:rPr lang="bs-Latn-BA" sz="2000" noProof="1" smtClean="0">
                <a:latin typeface="Times New Roman" pitchFamily="18" charset="0"/>
                <a:cs typeface="Times New Roman" pitchFamily="18" charset="0"/>
              </a:rPr>
              <a:t>postupajućih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tužilaštava a njegovi dijelovi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   objavljeni u dnevnoj štampi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bs-Latn-BA" sz="2000" i="1" dirty="0" smtClean="0"/>
          </a:p>
          <a:p>
            <a:pPr lvl="0">
              <a:buNone/>
            </a:pPr>
            <a:endParaRPr lang="bs-Latn-BA" sz="2000" i="1" dirty="0" smtClean="0"/>
          </a:p>
          <a:p>
            <a:pPr lvl="0">
              <a:buNone/>
            </a:pPr>
            <a:endParaRPr lang="bs-Latn-BA" sz="1800" i="1" dirty="0" smtClean="0"/>
          </a:p>
          <a:p>
            <a:pPr>
              <a:buNone/>
            </a:pPr>
            <a:endParaRPr lang="bs-Latn-BA" sz="1800" dirty="0" smtClean="0"/>
          </a:p>
          <a:p>
            <a:endParaRPr lang="bs-Latn-BA" sz="2000" b="1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81825881"/>
              </p:ext>
            </p:extLst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36912"/>
            <a:ext cx="8291264" cy="38884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lvl="0" indent="0">
              <a:buNone/>
            </a:pPr>
            <a:endParaRPr lang="sr-Latn-BA" sz="1800" i="1" dirty="0" smtClean="0"/>
          </a:p>
          <a:p>
            <a:pPr lvl="0">
              <a:buNone/>
            </a:pPr>
            <a:endParaRPr lang="sr-Latn-BA" sz="1800" i="1" dirty="0" smtClean="0"/>
          </a:p>
          <a:p>
            <a:pPr lvl="0">
              <a:buNone/>
            </a:pPr>
            <a:endParaRPr lang="sr-Latn-BA" sz="1800" i="1" dirty="0" smtClean="0"/>
          </a:p>
          <a:p>
            <a:pPr lvl="0">
              <a:buNone/>
            </a:pPr>
            <a:endParaRPr lang="bs-Latn-BA" sz="1800" i="1" dirty="0" smtClean="0"/>
          </a:p>
          <a:p>
            <a:pPr lvl="0" algn="just">
              <a:buNone/>
            </a:pPr>
            <a:r>
              <a:rPr lang="sr-Latn-BA" sz="2400" i="1" dirty="0" smtClean="0"/>
              <a:t> </a:t>
            </a:r>
            <a:endParaRPr lang="bs-Latn-BA" sz="2400" i="1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08686033"/>
              </p:ext>
            </p:extLst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632822"/>
              </p:ext>
            </p:extLst>
          </p:nvPr>
        </p:nvGraphicFramePr>
        <p:xfrm>
          <a:off x="395536" y="2492896"/>
          <a:ext cx="829126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004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417646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lvl="0">
              <a:buNone/>
            </a:pPr>
            <a:endParaRPr lang="bs-Latn-BA" sz="1800" i="1" dirty="0" smtClean="0"/>
          </a:p>
          <a:p>
            <a:pPr algn="just">
              <a:buFont typeface="Wingdings" pitchFamily="2" charset="2"/>
              <a:buChar char="Ø"/>
            </a:pPr>
            <a:r>
              <a:rPr lang="hr-BA" sz="1800" dirty="0"/>
              <a:t>Prigovor visokog funkcionera protiv jednog </a:t>
            </a:r>
            <a:r>
              <a:rPr lang="hr-BA" sz="1800" dirty="0" smtClean="0"/>
              <a:t>kantonalnog tužilaštva, zbog </a:t>
            </a:r>
            <a:r>
              <a:rPr lang="hr-BA" sz="1800" dirty="0"/>
              <a:t>dostavljanja medijima u Bosni i Hercegovini informacije da je nadležni </a:t>
            </a:r>
            <a:r>
              <a:rPr lang="hr-BA" sz="1800" dirty="0" smtClean="0"/>
              <a:t>opštinski </a:t>
            </a:r>
            <a:r>
              <a:rPr lang="hr-BA" sz="1800" dirty="0"/>
              <a:t>sud donio prvostepenu presudu kojom je imenovanog proglasio krivim za zloupotrebu položaja i ovlaštenja obavljanjem funkcije ministra u Vladi kantona, odbijen je kao </a:t>
            </a:r>
            <a:r>
              <a:rPr lang="hr-BA" sz="1800" dirty="0" smtClean="0"/>
              <a:t>neosnovan</a:t>
            </a:r>
            <a:endParaRPr lang="hr-BA" sz="1800" dirty="0"/>
          </a:p>
          <a:p>
            <a:pPr algn="just">
              <a:buFont typeface="Wingdings" pitchFamily="2" charset="2"/>
              <a:buChar char="Ø"/>
            </a:pPr>
            <a:r>
              <a:rPr lang="hr-BA" sz="1800" dirty="0"/>
              <a:t>U prigovoru je navedeno da je </a:t>
            </a:r>
            <a:r>
              <a:rPr lang="hr-BA" sz="1800" dirty="0" smtClean="0"/>
              <a:t>tužilaštvo </a:t>
            </a:r>
            <a:r>
              <a:rPr lang="hr-BA" sz="1800" dirty="0"/>
              <a:t>medijima dostavilo nepravosnažnu </a:t>
            </a:r>
            <a:r>
              <a:rPr lang="hr-BA" sz="1800" dirty="0" smtClean="0"/>
              <a:t>presudu </a:t>
            </a:r>
            <a:endParaRPr lang="hr-BA" sz="1800" dirty="0"/>
          </a:p>
          <a:p>
            <a:pPr algn="just">
              <a:buFont typeface="Wingdings" pitchFamily="2" charset="2"/>
              <a:buChar char="Ø"/>
            </a:pPr>
            <a:r>
              <a:rPr lang="hr-BA" sz="1800" dirty="0"/>
              <a:t>U provedenom postupku je utvrđeno da </a:t>
            </a:r>
            <a:r>
              <a:rPr lang="hr-BA" sz="1800" dirty="0" smtClean="0"/>
              <a:t>je tužilaštvo </a:t>
            </a:r>
            <a:r>
              <a:rPr lang="hr-BA" sz="1800" dirty="0"/>
              <a:t>medijima dostavilo informaciju da je donesena prvostepena </a:t>
            </a:r>
            <a:r>
              <a:rPr lang="hr-BA" sz="1800" dirty="0" smtClean="0"/>
              <a:t>presuda </a:t>
            </a:r>
            <a:r>
              <a:rPr lang="hr-BA" sz="1800" dirty="0"/>
              <a:t>a nije dostavilo </a:t>
            </a:r>
            <a:r>
              <a:rPr lang="hr-BA" sz="1800" dirty="0" smtClean="0"/>
              <a:t>presudu</a:t>
            </a:r>
            <a:endParaRPr lang="hr-BA" sz="1800" dirty="0"/>
          </a:p>
          <a:p>
            <a:pPr algn="just">
              <a:buFont typeface="Wingdings" pitchFamily="2" charset="2"/>
              <a:buChar char="Ø"/>
            </a:pPr>
            <a:r>
              <a:rPr lang="hr-BA" sz="1800" dirty="0"/>
              <a:t>U objavljenoj informaciji se navodi da se radi o prvostepenoj nepravosnažnoj presudi, te ime i prezime podnosioca prigovora, godine života, opština prebivališta, visina izrečene kazne i krivično djelo za koje se </a:t>
            </a:r>
            <a:r>
              <a:rPr lang="hr-BA" sz="1800" dirty="0" smtClean="0"/>
              <a:t>tereti</a:t>
            </a:r>
            <a:endParaRPr lang="bs-Latn-BA" sz="1800" dirty="0"/>
          </a:p>
          <a:p>
            <a:pPr algn="just">
              <a:buFont typeface="Wingdings" pitchFamily="2" charset="2"/>
              <a:buChar char="Ø"/>
            </a:pPr>
            <a:endParaRPr lang="bs-Latn-BA" sz="1800" dirty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bs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bs-Latn-BA" sz="1800" i="1" dirty="0" smtClean="0"/>
          </a:p>
          <a:p>
            <a:endParaRPr lang="bs-Latn-BA" sz="1800" dirty="0" smtClean="0"/>
          </a:p>
          <a:p>
            <a:endParaRPr lang="bs-Latn-BA" sz="2000" b="1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41134307"/>
              </p:ext>
            </p:extLst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06329"/>
              </p:ext>
            </p:extLst>
          </p:nvPr>
        </p:nvGraphicFramePr>
        <p:xfrm>
          <a:off x="468313" y="2352675"/>
          <a:ext cx="8218487" cy="439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50513174"/>
              </p:ext>
            </p:extLst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492896"/>
            <a:ext cx="8258204" cy="42484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ZKP FBiH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Pretpostavka nevinosti (tačnost podataka)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000" dirty="0"/>
              <a:t>V</a:t>
            </a:r>
            <a:r>
              <a:rPr lang="hr-HR" sz="2000" dirty="0" smtClean="0"/>
              <a:t>rijeme </a:t>
            </a:r>
            <a:r>
              <a:rPr lang="hr-HR" sz="2000" dirty="0"/>
              <a:t>i mjesto objave </a:t>
            </a:r>
            <a:r>
              <a:rPr lang="hr-HR" sz="2000" dirty="0" smtClean="0"/>
              <a:t>presude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hr-H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400" dirty="0"/>
              <a:t>Preporuka REC (2003)13 </a:t>
            </a:r>
            <a:endParaRPr lang="hr-HR" sz="24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000" dirty="0" smtClean="0"/>
              <a:t>18 principa koji </a:t>
            </a:r>
            <a:r>
              <a:rPr lang="hr-HR" sz="2000" dirty="0"/>
              <a:t>se tiču pružanja informacija u vezi sa </a:t>
            </a:r>
            <a:r>
              <a:rPr lang="hr-HR" sz="2000" dirty="0" smtClean="0"/>
              <a:t>krivičnim </a:t>
            </a:r>
            <a:r>
              <a:rPr lang="hr-HR" sz="2000" dirty="0"/>
              <a:t>postupcima </a:t>
            </a:r>
            <a:r>
              <a:rPr lang="hr-HR" sz="2000" dirty="0" smtClean="0"/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/>
              <a:t> </a:t>
            </a:r>
            <a:r>
              <a:rPr lang="hr-HR" sz="2000" dirty="0" smtClean="0"/>
              <a:t>   putem medija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000" dirty="0" smtClean="0"/>
              <a:t>način </a:t>
            </a:r>
            <a:r>
              <a:rPr lang="hr-HR" sz="2000" dirty="0"/>
              <a:t>pružanja informacija </a:t>
            </a:r>
            <a:r>
              <a:rPr lang="hr-HR" sz="2000" dirty="0" smtClean="0"/>
              <a:t>medijima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000" dirty="0" smtClean="0"/>
              <a:t>zaštita </a:t>
            </a:r>
            <a:r>
              <a:rPr lang="hr-HR" sz="2000" dirty="0"/>
              <a:t>privatnosti u kontekstu tekućih </a:t>
            </a:r>
            <a:r>
              <a:rPr lang="hr-HR" sz="2000" dirty="0" smtClean="0"/>
              <a:t>krivičnih </a:t>
            </a:r>
            <a:r>
              <a:rPr lang="hr-HR" sz="2000" dirty="0"/>
              <a:t>postupaka </a:t>
            </a:r>
            <a:endParaRPr lang="hr-HR" sz="20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r-HR" sz="2000" dirty="0" smtClean="0"/>
              <a:t> </a:t>
            </a:r>
            <a:r>
              <a:rPr lang="hr-HR" sz="2000" dirty="0"/>
              <a:t>podrška medijskom izvještavanju</a:t>
            </a: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bs-Latn-BA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05980031"/>
              </p:ext>
            </p:extLst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492896"/>
            <a:ext cx="8258204" cy="424847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dokaza spisa predmeta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zaključeno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je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podnosilac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prigovora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vršio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funkciju ministra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Vladi kantona a informacija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dostavljena medijima se odnosila na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njegovo postupanje u vezi zloupotrebe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položaja i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ovlaštenja vršenjem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javne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funkcije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 o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informacijama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njegovom privatnom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Vršenje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javne funkcije ne ulazi u sferu privatnosti zaštićenu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članom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Konvencije. Javnost ima interes da bude obavještena na koji način izabrani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predstavnici vrše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povjerene javne funkcije, te u slučaju eventualne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zloupotrebe ovlaštenja bude obavještena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postupanjima nadležnih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organa,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o donesenim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ne/pravosnažnim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presudama za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Izabrani predstavnici prilikom vršenja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povjerenih im javnih funkcija ne mogu uživati zaštitu privatnosti kao obični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građani</a:t>
            </a: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ostavom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predmetne informacije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medijima, Tužilaštvo nije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postupilo suprotno</a:t>
            </a:r>
            <a:r>
              <a:rPr lang="hr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ZKP </a:t>
            </a:r>
            <a:r>
              <a:rPr lang="hr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FBiH 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Preporuci REC (2003)13 </a:t>
            </a: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1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500306"/>
            <a:ext cx="8258204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marL="0" indent="0" algn="just">
              <a:buNone/>
            </a:pPr>
            <a:endParaRPr lang="bs-Latn-BA" sz="2200" dirty="0" smtClean="0"/>
          </a:p>
          <a:p>
            <a:pPr algn="just">
              <a:buFont typeface="Wingdings" pitchFamily="2" charset="2"/>
              <a:buChar char="Ø"/>
            </a:pP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po </a:t>
            </a:r>
            <a:r>
              <a:rPr lang="bs-Latn-BA" sz="20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prigovoru</a:t>
            </a:r>
            <a:r>
              <a:rPr lang="bs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zbog dostavljanja poziva na radnom mjestu u krivičnom postupku, putem koverte naslovljene na rukovodioca Carinske ispostave – poslodavca podnositeljice prigovora </a:t>
            </a:r>
            <a:endParaRPr lang="sr-Latn-B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 sadrži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lične podatke koji se odnose na opozivanje uslovne osude po prijedlogu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tužilaštva, protiv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podnositeljke prigovora zbog krivičnog djela oduzimanje djeteta ili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maloljetnika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Činjenje dostupnim podataka koji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odnose na raniju krivičnu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presudu podnositeljice prigovora, njenom rukovodiocu, učinjeno je suprotno relevantnom propisu čime je povrijeđen princip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pravičnosti i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zakonitosti i došlo do neosnovanog miješanja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pravo na privatni život </a:t>
            </a:r>
            <a:r>
              <a:rPr lang="sr-Latn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bs-Latn-BA" sz="2200" dirty="0"/>
          </a:p>
          <a:p>
            <a:pPr algn="just">
              <a:buFont typeface="Wingdings" pitchFamily="2" charset="2"/>
              <a:buChar char="Ø"/>
            </a:pPr>
            <a:endParaRPr lang="bs-Latn-BA" sz="220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1170133"/>
              </p:ext>
            </p:extLst>
          </p:nvPr>
        </p:nvGraphicFramePr>
        <p:xfrm>
          <a:off x="467544" y="1556792"/>
          <a:ext cx="8229600" cy="80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43576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brada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ličnih podataka sadržanim u optužnicama objavljenim na službenoj web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stranici tužilaštva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Utvrđeno da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na službenoj web stranici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tužilaštva,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objavljena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cjelovita optužnica sa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ličnim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podacima: ime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prezime, datum rođenja, adresa prebivališta,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JMB, nacionalnost, prethodna osuđivanost, lični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roditelja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drugih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lica...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Svrha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Anonimizacija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brisanja osude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Rizici objavljivanja na web stranici</a:t>
            </a:r>
            <a:endParaRPr lang="bs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l-SI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467544" y="1556792"/>
          <a:ext cx="82296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4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Agencije za prezentaci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738</Words>
  <Application>Microsoft Office PowerPoint</Application>
  <PresentationFormat>On-screen Show (4:3)</PresentationFormat>
  <Paragraphs>103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Template Agencije za prezentacije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nedzmija</dc:creator>
  <cp:lastModifiedBy>Radovan Kešelj</cp:lastModifiedBy>
  <cp:revision>314</cp:revision>
  <cp:lastPrinted>2018-09-07T11:05:18Z</cp:lastPrinted>
  <dcterms:created xsi:type="dcterms:W3CDTF">2011-10-19T13:43:05Z</dcterms:created>
  <dcterms:modified xsi:type="dcterms:W3CDTF">2018-10-05T12:45:50Z</dcterms:modified>
</cp:coreProperties>
</file>