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63" r:id="rId4"/>
    <p:sldId id="267" r:id="rId5"/>
    <p:sldId id="268" r:id="rId6"/>
    <p:sldId id="266" r:id="rId7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89" d="100"/>
          <a:sy n="89" d="100"/>
        </p:scale>
        <p:origin x="10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9.5.2018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014383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53997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276600" y="5562600"/>
            <a:ext cx="259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s-Latn-BA" altLang="sr-Latn-RS" sz="1600" b="0" dirty="0"/>
              <a:t>16. maj 2018. godine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438400"/>
            <a:ext cx="8153400" cy="1524000"/>
          </a:xfrm>
        </p:spPr>
        <p:txBody>
          <a:bodyPr/>
          <a:lstStyle/>
          <a:p>
            <a:r>
              <a:rPr lang="bs-Latn-BA" altLang="sr-Latn-R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NEPRAVILNOSTI </a:t>
            </a:r>
            <a:br>
              <a:rPr lang="bs-Latn-BA" altLang="sr-Latn-R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s-Latn-BA" altLang="sr-Latn-R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 JAVNIM NABAVKAMA</a:t>
            </a:r>
            <a:endParaRPr lang="en-US" altLang="sr-Latn-RS" sz="3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PRIMJERI NEPRAVILNOSTI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Pregovarački postupak bez objave obavještenja – neopravdana primjena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Cijepanje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Kriteriji za vrednovanje – pogrešan odabir - principi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Kriteriji za kvalifikaciju – pogrešan odabir - principi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Nezakonite tehničke specifikacije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KZ – rok za prijem ponuda 2 dana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Razlika roka za prijem ponuda i roka za preuzimanje TD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KZ – nije objavljeno obavještenje o nabavci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PRIMJERI NEPRAVILNOSTI</a:t>
            </a:r>
            <a:endParaRPr lang="bs-Latn-BA" altLang="sr-Latn-R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Aneks ugovora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 ugovora prelazi vrijednosni razred u odnosu na provedeni postupak</a:t>
            </a: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zahtijeva se pojašnjenje neprirodno niske cijene u slučaju kada je to obaveza ugovornog organa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Propuštanje roka za objavu obavještenja (dostavu izvještaja)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Pogrešan odabir glavnog i dodatnog predmeta nabavke (CPV)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Zahtjev da izjava za član 45. ZJN ne može biti starija od 15 dana od dana objave obavještenja o nabavci</a:t>
            </a:r>
          </a:p>
          <a:p>
            <a:pPr marL="0" indent="0">
              <a:buNone/>
            </a:pPr>
            <a:endParaRPr lang="bs-Latn-BA" altLang="sr-Latn-R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PRIMJERI NEPRAVILNOSTI</a:t>
            </a:r>
            <a:endParaRPr lang="bs-Latn-BA" altLang="sr-Latn-R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Primjena preferencijala za robu iz CEFTA-e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Odabir zaključenja OS sa više ponuđača, pa se OS zaključi samo sa jednim ponuđačem (i obratno) – nemogućnost objave obavještenja o dodjeli ugovora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Zahtjev da potvrda o uredno izvršenim ugovorima mora biti izdata od UO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Kombinacija objave TD na Portalu javnih nabavki i drugih načina preuzimanja TD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Neobjavljivanje plana nabavki</a:t>
            </a:r>
          </a:p>
          <a:p>
            <a:pPr marL="0" indent="0">
              <a:buNone/>
            </a:pPr>
            <a:endParaRPr lang="bs-Latn-BA" altLang="sr-Latn-RS" dirty="0"/>
          </a:p>
        </p:txBody>
      </p:sp>
    </p:spTree>
    <p:extLst>
      <p:ext uri="{BB962C8B-B14F-4D97-AF65-F5344CB8AC3E}">
        <p14:creationId xmlns:p14="http://schemas.microsoft.com/office/powerpoint/2010/main" val="200901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PRIMJERI NEPRAVILNOSTI</a:t>
            </a:r>
            <a:endParaRPr lang="bs-Latn-BA" altLang="sr-Latn-R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Objava i drugih akata na Portalu javnih nabavki „na mjestu“ gdje se objavljuje TD (npr. obavještenje o rezultatu postupka koje ponuđači neće moći preuzeti jer je rok za prijem ponuda istekao)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Traženje garancije iako je nabavka ispod 100.000,00 KM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Zahtjev da svaki član grupe ponuđača ispunjava uslove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(ekon. i tehn.) 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Neobjavljivanje odluka na web stranici UO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200" dirty="0">
                <a:latin typeface="Times New Roman" pitchFamily="18" charset="0"/>
                <a:cs typeface="Times New Roman" pitchFamily="18" charset="0"/>
              </a:rPr>
              <a:t>Neobjavljivanje TD na web stranici UO za pregovarački bez objave obavještenja</a:t>
            </a:r>
          </a:p>
          <a:p>
            <a:pPr marL="0" indent="0">
              <a:buNone/>
            </a:pPr>
            <a:endParaRPr lang="bs-Latn-BA" altLang="sr-Latn-RS" dirty="0"/>
          </a:p>
        </p:txBody>
      </p:sp>
    </p:spTree>
    <p:extLst>
      <p:ext uri="{BB962C8B-B14F-4D97-AF65-F5344CB8AC3E}">
        <p14:creationId xmlns:p14="http://schemas.microsoft.com/office/powerpoint/2010/main" val="280659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15</TotalTime>
  <Words>275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</vt:lpstr>
      <vt:lpstr>Times New Roman</vt:lpstr>
      <vt:lpstr>Wingdings</vt:lpstr>
      <vt:lpstr>Blank</vt:lpstr>
      <vt:lpstr>NEPRAVILNOSTI  U JAVNIM NABAVKAMA</vt:lpstr>
      <vt:lpstr>PRIMJERI NEPRAVILNOSTI</vt:lpstr>
      <vt:lpstr>PRIMJERI NEPRAVILNOSTI</vt:lpstr>
      <vt:lpstr>PRIMJERI NEPRAVILNOSTI</vt:lpstr>
      <vt:lpstr>PRIMJERI NEPRAVILNOSTI</vt:lpstr>
      <vt:lpstr>PowerPoint Presentation</vt:lpstr>
    </vt:vector>
  </TitlesOfParts>
  <Company>JDG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Azra Brkic</cp:lastModifiedBy>
  <cp:revision>6</cp:revision>
  <cp:lastPrinted>2004-09-30T16:41:33Z</cp:lastPrinted>
  <dcterms:created xsi:type="dcterms:W3CDTF">2018-03-19T16:22:44Z</dcterms:created>
  <dcterms:modified xsi:type="dcterms:W3CDTF">2018-05-09T15:15:56Z</dcterms:modified>
</cp:coreProperties>
</file>