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1"/>
  </p:notesMasterIdLst>
  <p:handoutMasterIdLst>
    <p:handoutMasterId r:id="rId12"/>
  </p:handoutMasterIdLst>
  <p:sldIdLst>
    <p:sldId id="323" r:id="rId2"/>
    <p:sldId id="324" r:id="rId3"/>
    <p:sldId id="310" r:id="rId4"/>
    <p:sldId id="318" r:id="rId5"/>
    <p:sldId id="316" r:id="rId6"/>
    <p:sldId id="313" r:id="rId7"/>
    <p:sldId id="317" r:id="rId8"/>
    <p:sldId id="319" r:id="rId9"/>
    <p:sldId id="322" r:id="rId10"/>
  </p:sldIdLst>
  <p:sldSz cx="9144000" cy="5143500" type="screen16x9"/>
  <p:notesSz cx="6669088" cy="9928225"/>
  <p:defaultTextStyle>
    <a:defPPr>
      <a:defRPr lang="de-DE"/>
    </a:defPPr>
    <a:lvl1pPr algn="l" rtl="0" fontAlgn="base">
      <a:spcBef>
        <a:spcPct val="0"/>
      </a:spcBef>
      <a:spcAft>
        <a:spcPct val="0"/>
      </a:spcAft>
      <a:defRPr sz="2800" kern="1200">
        <a:solidFill>
          <a:schemeClr val="tx1"/>
        </a:solidFill>
        <a:latin typeface="Arial" pitchFamily="34" charset="0"/>
        <a:ea typeface="+mn-ea"/>
        <a:cs typeface="Arial" pitchFamily="34" charset="0"/>
      </a:defRPr>
    </a:lvl1pPr>
    <a:lvl2pPr marL="457200" algn="l" rtl="0" fontAlgn="base">
      <a:spcBef>
        <a:spcPct val="0"/>
      </a:spcBef>
      <a:spcAft>
        <a:spcPct val="0"/>
      </a:spcAft>
      <a:defRPr sz="2800" kern="1200">
        <a:solidFill>
          <a:schemeClr val="tx1"/>
        </a:solidFill>
        <a:latin typeface="Arial" pitchFamily="34" charset="0"/>
        <a:ea typeface="+mn-ea"/>
        <a:cs typeface="Arial" pitchFamily="34" charset="0"/>
      </a:defRPr>
    </a:lvl2pPr>
    <a:lvl3pPr marL="914400" algn="l" rtl="0" fontAlgn="base">
      <a:spcBef>
        <a:spcPct val="0"/>
      </a:spcBef>
      <a:spcAft>
        <a:spcPct val="0"/>
      </a:spcAft>
      <a:defRPr sz="2800"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sz="2800"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sz="2800" kern="1200">
        <a:solidFill>
          <a:schemeClr val="tx1"/>
        </a:solidFill>
        <a:latin typeface="Arial" pitchFamily="34" charset="0"/>
        <a:ea typeface="+mn-ea"/>
        <a:cs typeface="Arial" pitchFamily="34" charset="0"/>
      </a:defRPr>
    </a:lvl5pPr>
    <a:lvl6pPr marL="2286000" algn="l" defTabSz="914400" rtl="0" eaLnBrk="1" latinLnBrk="0" hangingPunct="1">
      <a:defRPr sz="2800" kern="1200">
        <a:solidFill>
          <a:schemeClr val="tx1"/>
        </a:solidFill>
        <a:latin typeface="Arial" pitchFamily="34" charset="0"/>
        <a:ea typeface="+mn-ea"/>
        <a:cs typeface="Arial" pitchFamily="34" charset="0"/>
      </a:defRPr>
    </a:lvl6pPr>
    <a:lvl7pPr marL="2743200" algn="l" defTabSz="914400" rtl="0" eaLnBrk="1" latinLnBrk="0" hangingPunct="1">
      <a:defRPr sz="2800" kern="1200">
        <a:solidFill>
          <a:schemeClr val="tx1"/>
        </a:solidFill>
        <a:latin typeface="Arial" pitchFamily="34" charset="0"/>
        <a:ea typeface="+mn-ea"/>
        <a:cs typeface="Arial" pitchFamily="34" charset="0"/>
      </a:defRPr>
    </a:lvl7pPr>
    <a:lvl8pPr marL="3200400" algn="l" defTabSz="914400" rtl="0" eaLnBrk="1" latinLnBrk="0" hangingPunct="1">
      <a:defRPr sz="2800" kern="1200">
        <a:solidFill>
          <a:schemeClr val="tx1"/>
        </a:solidFill>
        <a:latin typeface="Arial" pitchFamily="34" charset="0"/>
        <a:ea typeface="+mn-ea"/>
        <a:cs typeface="Arial" pitchFamily="34" charset="0"/>
      </a:defRPr>
    </a:lvl8pPr>
    <a:lvl9pPr marL="3657600" algn="l" defTabSz="914400" rtl="0" eaLnBrk="1" latinLnBrk="0" hangingPunct="1">
      <a:defRPr sz="2800" kern="1200">
        <a:solidFill>
          <a:schemeClr val="tx1"/>
        </a:solidFill>
        <a:latin typeface="Arial" pitchFamily="34" charset="0"/>
        <a:ea typeface="+mn-ea"/>
        <a:cs typeface="Arial" pitchFamily="34" charset="0"/>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0DD"/>
    <a:srgbClr val="0047A6"/>
    <a:srgbClr val="0057B5"/>
    <a:srgbClr val="0000B3"/>
    <a:srgbClr val="555555"/>
    <a:srgbClr val="CDC7C2"/>
    <a:srgbClr val="ED181E"/>
    <a:srgbClr val="A6A6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68" autoAdjust="0"/>
    <p:restoredTop sz="94851" autoAdjust="0"/>
  </p:normalViewPr>
  <p:slideViewPr>
    <p:cSldViewPr snapToGrid="0">
      <p:cViewPr>
        <p:scale>
          <a:sx n="90" d="100"/>
          <a:sy n="90" d="100"/>
        </p:scale>
        <p:origin x="48" y="-78"/>
      </p:cViewPr>
      <p:guideLst>
        <p:guide orient="horz" pos="162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946" name="Rectangle 2"/>
          <p:cNvSpPr>
            <a:spLocks noGrp="1" noChangeArrowheads="1"/>
          </p:cNvSpPr>
          <p:nvPr>
            <p:ph type="hdr" sz="quarter"/>
          </p:nvPr>
        </p:nvSpPr>
        <p:spPr bwMode="auto">
          <a:xfrm>
            <a:off x="0" y="0"/>
            <a:ext cx="2922588" cy="534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cs typeface="+mn-cs"/>
              </a:defRPr>
            </a:lvl1pPr>
          </a:lstStyle>
          <a:p>
            <a:pPr>
              <a:defRPr/>
            </a:pPr>
            <a:endParaRPr lang="de-DE"/>
          </a:p>
        </p:txBody>
      </p:sp>
      <p:sp>
        <p:nvSpPr>
          <p:cNvPr id="82947" name="Rectangle 3"/>
          <p:cNvSpPr>
            <a:spLocks noGrp="1" noChangeArrowheads="1"/>
          </p:cNvSpPr>
          <p:nvPr>
            <p:ph type="dt" sz="quarter" idx="1"/>
          </p:nvPr>
        </p:nvSpPr>
        <p:spPr bwMode="auto">
          <a:xfrm>
            <a:off x="3746500" y="0"/>
            <a:ext cx="2922588" cy="534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cs typeface="+mn-cs"/>
              </a:defRPr>
            </a:lvl1pPr>
          </a:lstStyle>
          <a:p>
            <a:pPr>
              <a:defRPr/>
            </a:pPr>
            <a:endParaRPr lang="de-DE"/>
          </a:p>
        </p:txBody>
      </p:sp>
      <p:sp>
        <p:nvSpPr>
          <p:cNvPr id="82948" name="Rectangle 4"/>
          <p:cNvSpPr>
            <a:spLocks noGrp="1" noChangeArrowheads="1"/>
          </p:cNvSpPr>
          <p:nvPr>
            <p:ph type="ftr" sz="quarter" idx="2"/>
          </p:nvPr>
        </p:nvSpPr>
        <p:spPr bwMode="auto">
          <a:xfrm>
            <a:off x="0" y="9393238"/>
            <a:ext cx="2922588" cy="534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cs typeface="+mn-cs"/>
              </a:defRPr>
            </a:lvl1pPr>
          </a:lstStyle>
          <a:p>
            <a:pPr>
              <a:defRPr/>
            </a:pPr>
            <a:endParaRPr lang="de-DE"/>
          </a:p>
        </p:txBody>
      </p:sp>
      <p:sp>
        <p:nvSpPr>
          <p:cNvPr id="82949" name="Rectangle 5"/>
          <p:cNvSpPr>
            <a:spLocks noGrp="1" noChangeArrowheads="1"/>
          </p:cNvSpPr>
          <p:nvPr>
            <p:ph type="sldNum" sz="quarter" idx="3"/>
          </p:nvPr>
        </p:nvSpPr>
        <p:spPr bwMode="auto">
          <a:xfrm>
            <a:off x="3746500" y="9393238"/>
            <a:ext cx="2922588" cy="534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cs typeface="+mn-cs"/>
              </a:defRPr>
            </a:lvl1pPr>
          </a:lstStyle>
          <a:p>
            <a:pPr>
              <a:defRPr/>
            </a:pPr>
            <a:fld id="{4C71F21F-CCAF-4A38-A2EA-9C642957DD26}" type="slidenum">
              <a:rPr lang="de-DE"/>
              <a:pPr>
                <a:defRPr/>
              </a:pPr>
              <a:t>‹#›</a:t>
            </a:fld>
            <a:endParaRPr lang="de-DE"/>
          </a:p>
        </p:txBody>
      </p:sp>
    </p:spTree>
    <p:extLst>
      <p:ext uri="{BB962C8B-B14F-4D97-AF65-F5344CB8AC3E}">
        <p14:creationId xmlns:p14="http://schemas.microsoft.com/office/powerpoint/2010/main" val="35417624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0" y="0"/>
            <a:ext cx="2922588" cy="534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cs typeface="+mn-cs"/>
              </a:defRPr>
            </a:lvl1pPr>
          </a:lstStyle>
          <a:p>
            <a:pPr>
              <a:defRPr/>
            </a:pPr>
            <a:endParaRPr lang="de-DE"/>
          </a:p>
        </p:txBody>
      </p:sp>
      <p:sp>
        <p:nvSpPr>
          <p:cNvPr id="53251" name="Rectangle 3"/>
          <p:cNvSpPr>
            <a:spLocks noGrp="1" noChangeArrowheads="1"/>
          </p:cNvSpPr>
          <p:nvPr>
            <p:ph type="dt" idx="1"/>
          </p:nvPr>
        </p:nvSpPr>
        <p:spPr bwMode="auto">
          <a:xfrm>
            <a:off x="3746500" y="0"/>
            <a:ext cx="2922588" cy="534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cs typeface="+mn-cs"/>
              </a:defRPr>
            </a:lvl1pPr>
          </a:lstStyle>
          <a:p>
            <a:pPr>
              <a:defRPr/>
            </a:pPr>
            <a:endParaRPr lang="de-DE"/>
          </a:p>
        </p:txBody>
      </p:sp>
      <p:sp>
        <p:nvSpPr>
          <p:cNvPr id="12292" name="Rectangle 4"/>
          <p:cNvSpPr>
            <a:spLocks noGrp="1" noRot="1" noChangeAspect="1" noChangeArrowheads="1" noTextEdit="1"/>
          </p:cNvSpPr>
          <p:nvPr>
            <p:ph type="sldImg" idx="2"/>
          </p:nvPr>
        </p:nvSpPr>
        <p:spPr bwMode="auto">
          <a:xfrm>
            <a:off x="9525" y="763588"/>
            <a:ext cx="6650038" cy="374173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3253" name="Rectangle 5"/>
          <p:cNvSpPr>
            <a:spLocks noGrp="1" noChangeArrowheads="1"/>
          </p:cNvSpPr>
          <p:nvPr>
            <p:ph type="body" sz="quarter" idx="3"/>
          </p:nvPr>
        </p:nvSpPr>
        <p:spPr bwMode="auto">
          <a:xfrm>
            <a:off x="898525" y="4735513"/>
            <a:ext cx="4872038" cy="4429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noProof="0" smtClean="0"/>
              <a:t>Mastertextformat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53254" name="Rectangle 6"/>
          <p:cNvSpPr>
            <a:spLocks noGrp="1" noChangeArrowheads="1"/>
          </p:cNvSpPr>
          <p:nvPr>
            <p:ph type="ftr" sz="quarter" idx="4"/>
          </p:nvPr>
        </p:nvSpPr>
        <p:spPr bwMode="auto">
          <a:xfrm>
            <a:off x="0" y="9393238"/>
            <a:ext cx="2922588" cy="534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cs typeface="+mn-cs"/>
              </a:defRPr>
            </a:lvl1pPr>
          </a:lstStyle>
          <a:p>
            <a:pPr>
              <a:defRPr/>
            </a:pPr>
            <a:endParaRPr lang="de-DE"/>
          </a:p>
        </p:txBody>
      </p:sp>
      <p:sp>
        <p:nvSpPr>
          <p:cNvPr id="53255" name="Rectangle 7"/>
          <p:cNvSpPr>
            <a:spLocks noGrp="1" noChangeArrowheads="1"/>
          </p:cNvSpPr>
          <p:nvPr>
            <p:ph type="sldNum" sz="quarter" idx="5"/>
          </p:nvPr>
        </p:nvSpPr>
        <p:spPr bwMode="auto">
          <a:xfrm>
            <a:off x="3746500" y="9393238"/>
            <a:ext cx="2922588" cy="534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cs typeface="+mn-cs"/>
              </a:defRPr>
            </a:lvl1pPr>
          </a:lstStyle>
          <a:p>
            <a:pPr>
              <a:defRPr/>
            </a:pPr>
            <a:fld id="{D3479E31-BFA9-42CC-9DE1-A281206F4102}" type="slidenum">
              <a:rPr lang="de-DE"/>
              <a:pPr>
                <a:defRPr/>
              </a:pPr>
              <a:t>‹#›</a:t>
            </a:fld>
            <a:endParaRPr lang="de-DE"/>
          </a:p>
        </p:txBody>
      </p:sp>
    </p:spTree>
    <p:extLst>
      <p:ext uri="{BB962C8B-B14F-4D97-AF65-F5344CB8AC3E}">
        <p14:creationId xmlns:p14="http://schemas.microsoft.com/office/powerpoint/2010/main" val="34929646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eaLnBrk="0" hangingPunct="0">
              <a:defRPr sz="2800">
                <a:solidFill>
                  <a:schemeClr val="tx1"/>
                </a:solidFill>
                <a:latin typeface="Arial" pitchFamily="34" charset="0"/>
              </a:defRPr>
            </a:lvl1pPr>
            <a:lvl2pPr marL="742950" indent="-285750" eaLnBrk="0" hangingPunct="0">
              <a:defRPr sz="2800">
                <a:solidFill>
                  <a:schemeClr val="tx1"/>
                </a:solidFill>
                <a:latin typeface="Arial" pitchFamily="34" charset="0"/>
              </a:defRPr>
            </a:lvl2pPr>
            <a:lvl3pPr marL="1143000" indent="-228600" eaLnBrk="0" hangingPunct="0">
              <a:defRPr sz="2800">
                <a:solidFill>
                  <a:schemeClr val="tx1"/>
                </a:solidFill>
                <a:latin typeface="Arial" pitchFamily="34" charset="0"/>
              </a:defRPr>
            </a:lvl3pPr>
            <a:lvl4pPr marL="1600200" indent="-228600" eaLnBrk="0" hangingPunct="0">
              <a:defRPr sz="2800">
                <a:solidFill>
                  <a:schemeClr val="tx1"/>
                </a:solidFill>
                <a:latin typeface="Arial" pitchFamily="34" charset="0"/>
              </a:defRPr>
            </a:lvl4pPr>
            <a:lvl5pPr marL="2057400" indent="-228600" eaLnBrk="0" hangingPunct="0">
              <a:defRPr sz="2800">
                <a:solidFill>
                  <a:schemeClr val="tx1"/>
                </a:solidFill>
                <a:latin typeface="Arial" pitchFamily="34" charset="0"/>
              </a:defRPr>
            </a:lvl5pPr>
            <a:lvl6pPr marL="2514600" indent="-228600" eaLnBrk="0" fontAlgn="base" hangingPunct="0">
              <a:spcBef>
                <a:spcPct val="0"/>
              </a:spcBef>
              <a:spcAft>
                <a:spcPct val="0"/>
              </a:spcAft>
              <a:defRPr sz="2800">
                <a:solidFill>
                  <a:schemeClr val="tx1"/>
                </a:solidFill>
                <a:latin typeface="Arial" pitchFamily="34" charset="0"/>
              </a:defRPr>
            </a:lvl6pPr>
            <a:lvl7pPr marL="2971800" indent="-228600" eaLnBrk="0" fontAlgn="base" hangingPunct="0">
              <a:spcBef>
                <a:spcPct val="0"/>
              </a:spcBef>
              <a:spcAft>
                <a:spcPct val="0"/>
              </a:spcAft>
              <a:defRPr sz="2800">
                <a:solidFill>
                  <a:schemeClr val="tx1"/>
                </a:solidFill>
                <a:latin typeface="Arial" pitchFamily="34" charset="0"/>
              </a:defRPr>
            </a:lvl7pPr>
            <a:lvl8pPr marL="3429000" indent="-228600" eaLnBrk="0" fontAlgn="base" hangingPunct="0">
              <a:spcBef>
                <a:spcPct val="0"/>
              </a:spcBef>
              <a:spcAft>
                <a:spcPct val="0"/>
              </a:spcAft>
              <a:defRPr sz="2800">
                <a:solidFill>
                  <a:schemeClr val="tx1"/>
                </a:solidFill>
                <a:latin typeface="Arial" pitchFamily="34" charset="0"/>
              </a:defRPr>
            </a:lvl8pPr>
            <a:lvl9pPr marL="3886200" indent="-228600" eaLnBrk="0" fontAlgn="base" hangingPunct="0">
              <a:spcBef>
                <a:spcPct val="0"/>
              </a:spcBef>
              <a:spcAft>
                <a:spcPct val="0"/>
              </a:spcAft>
              <a:defRPr sz="2800">
                <a:solidFill>
                  <a:schemeClr val="tx1"/>
                </a:solidFill>
                <a:latin typeface="Arial" pitchFamily="34" charset="0"/>
              </a:defRPr>
            </a:lvl9pPr>
          </a:lstStyle>
          <a:p>
            <a:fld id="{64202200-29E6-47BC-8FA8-35EC82146824}" type="slidenum">
              <a:rPr lang="de-DE" sz="1200" smtClean="0"/>
              <a:pPr/>
              <a:t>3</a:t>
            </a:fld>
            <a:endParaRPr lang="de-DE" sz="1200" smtClean="0"/>
          </a:p>
        </p:txBody>
      </p:sp>
      <p:sp>
        <p:nvSpPr>
          <p:cNvPr id="13315" name="Rectangle 2"/>
          <p:cNvSpPr>
            <a:spLocks noGrp="1" noRot="1" noChangeAspect="1" noChangeArrowheads="1" noTextEdit="1"/>
          </p:cNvSpPr>
          <p:nvPr>
            <p:ph type="sldImg"/>
          </p:nvPr>
        </p:nvSpPr>
        <p:spPr>
          <a:xfrm>
            <a:off x="9525" y="763588"/>
            <a:ext cx="6650038" cy="3741737"/>
          </a:xfrm>
          <a:ln/>
        </p:spPr>
      </p:sp>
      <p:sp>
        <p:nvSpPr>
          <p:cNvPr id="13316" name="Rectangle 3"/>
          <p:cNvSpPr>
            <a:spLocks noGrp="1" noChangeArrowheads="1"/>
          </p:cNvSpPr>
          <p:nvPr>
            <p:ph type="body" idx="1"/>
          </p:nvPr>
        </p:nvSpPr>
        <p:spPr>
          <a:noFill/>
        </p:spPr>
        <p:txBody>
          <a:bodyPr/>
          <a:lstStyle/>
          <a:p>
            <a:pPr eaLnBrk="1" hangingPunct="1"/>
            <a:endParaRPr lang="en-GB" smtClean="0"/>
          </a:p>
        </p:txBody>
      </p:sp>
    </p:spTree>
    <p:extLst>
      <p:ext uri="{BB962C8B-B14F-4D97-AF65-F5344CB8AC3E}">
        <p14:creationId xmlns:p14="http://schemas.microsoft.com/office/powerpoint/2010/main" val="7198853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eaLnBrk="0" hangingPunct="0">
              <a:defRPr sz="2800">
                <a:solidFill>
                  <a:schemeClr val="tx1"/>
                </a:solidFill>
                <a:latin typeface="Arial" pitchFamily="34" charset="0"/>
              </a:defRPr>
            </a:lvl1pPr>
            <a:lvl2pPr marL="742950" indent="-285750" eaLnBrk="0" hangingPunct="0">
              <a:defRPr sz="2800">
                <a:solidFill>
                  <a:schemeClr val="tx1"/>
                </a:solidFill>
                <a:latin typeface="Arial" pitchFamily="34" charset="0"/>
              </a:defRPr>
            </a:lvl2pPr>
            <a:lvl3pPr marL="1143000" indent="-228600" eaLnBrk="0" hangingPunct="0">
              <a:defRPr sz="2800">
                <a:solidFill>
                  <a:schemeClr val="tx1"/>
                </a:solidFill>
                <a:latin typeface="Arial" pitchFamily="34" charset="0"/>
              </a:defRPr>
            </a:lvl3pPr>
            <a:lvl4pPr marL="1600200" indent="-228600" eaLnBrk="0" hangingPunct="0">
              <a:defRPr sz="2800">
                <a:solidFill>
                  <a:schemeClr val="tx1"/>
                </a:solidFill>
                <a:latin typeface="Arial" pitchFamily="34" charset="0"/>
              </a:defRPr>
            </a:lvl4pPr>
            <a:lvl5pPr marL="2057400" indent="-228600" eaLnBrk="0" hangingPunct="0">
              <a:defRPr sz="2800">
                <a:solidFill>
                  <a:schemeClr val="tx1"/>
                </a:solidFill>
                <a:latin typeface="Arial" pitchFamily="34" charset="0"/>
              </a:defRPr>
            </a:lvl5pPr>
            <a:lvl6pPr marL="2514600" indent="-228600" eaLnBrk="0" fontAlgn="base" hangingPunct="0">
              <a:spcBef>
                <a:spcPct val="0"/>
              </a:spcBef>
              <a:spcAft>
                <a:spcPct val="0"/>
              </a:spcAft>
              <a:defRPr sz="2800">
                <a:solidFill>
                  <a:schemeClr val="tx1"/>
                </a:solidFill>
                <a:latin typeface="Arial" pitchFamily="34" charset="0"/>
              </a:defRPr>
            </a:lvl6pPr>
            <a:lvl7pPr marL="2971800" indent="-228600" eaLnBrk="0" fontAlgn="base" hangingPunct="0">
              <a:spcBef>
                <a:spcPct val="0"/>
              </a:spcBef>
              <a:spcAft>
                <a:spcPct val="0"/>
              </a:spcAft>
              <a:defRPr sz="2800">
                <a:solidFill>
                  <a:schemeClr val="tx1"/>
                </a:solidFill>
                <a:latin typeface="Arial" pitchFamily="34" charset="0"/>
              </a:defRPr>
            </a:lvl7pPr>
            <a:lvl8pPr marL="3429000" indent="-228600" eaLnBrk="0" fontAlgn="base" hangingPunct="0">
              <a:spcBef>
                <a:spcPct val="0"/>
              </a:spcBef>
              <a:spcAft>
                <a:spcPct val="0"/>
              </a:spcAft>
              <a:defRPr sz="2800">
                <a:solidFill>
                  <a:schemeClr val="tx1"/>
                </a:solidFill>
                <a:latin typeface="Arial" pitchFamily="34" charset="0"/>
              </a:defRPr>
            </a:lvl8pPr>
            <a:lvl9pPr marL="3886200" indent="-228600" eaLnBrk="0" fontAlgn="base" hangingPunct="0">
              <a:spcBef>
                <a:spcPct val="0"/>
              </a:spcBef>
              <a:spcAft>
                <a:spcPct val="0"/>
              </a:spcAft>
              <a:defRPr sz="2800">
                <a:solidFill>
                  <a:schemeClr val="tx1"/>
                </a:solidFill>
                <a:latin typeface="Arial" pitchFamily="34" charset="0"/>
              </a:defRPr>
            </a:lvl9pPr>
          </a:lstStyle>
          <a:p>
            <a:fld id="{477E8045-2C3E-435D-AB9D-AF7398ECB89A}" type="slidenum">
              <a:rPr lang="de-DE" sz="1200" smtClean="0"/>
              <a:pPr/>
              <a:t>4</a:t>
            </a:fld>
            <a:endParaRPr lang="de-DE" sz="1200" smtClean="0"/>
          </a:p>
        </p:txBody>
      </p:sp>
      <p:sp>
        <p:nvSpPr>
          <p:cNvPr id="14339" name="Rectangle 2"/>
          <p:cNvSpPr>
            <a:spLocks noGrp="1" noRot="1" noChangeAspect="1" noChangeArrowheads="1" noTextEdit="1"/>
          </p:cNvSpPr>
          <p:nvPr>
            <p:ph type="sldImg"/>
          </p:nvPr>
        </p:nvSpPr>
        <p:spPr>
          <a:xfrm>
            <a:off x="9525" y="763588"/>
            <a:ext cx="6650038" cy="3741737"/>
          </a:xfrm>
          <a:ln/>
        </p:spPr>
      </p:sp>
      <p:sp>
        <p:nvSpPr>
          <p:cNvPr id="14340" name="Rectangle 3"/>
          <p:cNvSpPr>
            <a:spLocks noGrp="1" noChangeArrowheads="1"/>
          </p:cNvSpPr>
          <p:nvPr>
            <p:ph type="body" idx="1"/>
          </p:nvPr>
        </p:nvSpPr>
        <p:spPr>
          <a:noFill/>
        </p:spPr>
        <p:txBody>
          <a:bodyPr/>
          <a:lstStyle/>
          <a:p>
            <a:pPr eaLnBrk="1" hangingPunct="1"/>
            <a:endParaRPr lang="en-GB" smtClean="0"/>
          </a:p>
        </p:txBody>
      </p:sp>
    </p:spTree>
    <p:extLst>
      <p:ext uri="{BB962C8B-B14F-4D97-AF65-F5344CB8AC3E}">
        <p14:creationId xmlns:p14="http://schemas.microsoft.com/office/powerpoint/2010/main" val="16497604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eaLnBrk="0" hangingPunct="0">
              <a:defRPr sz="2800">
                <a:solidFill>
                  <a:schemeClr val="tx1"/>
                </a:solidFill>
                <a:latin typeface="Arial" pitchFamily="34" charset="0"/>
              </a:defRPr>
            </a:lvl1pPr>
            <a:lvl2pPr marL="742950" indent="-285750" eaLnBrk="0" hangingPunct="0">
              <a:defRPr sz="2800">
                <a:solidFill>
                  <a:schemeClr val="tx1"/>
                </a:solidFill>
                <a:latin typeface="Arial" pitchFamily="34" charset="0"/>
              </a:defRPr>
            </a:lvl2pPr>
            <a:lvl3pPr marL="1143000" indent="-228600" eaLnBrk="0" hangingPunct="0">
              <a:defRPr sz="2800">
                <a:solidFill>
                  <a:schemeClr val="tx1"/>
                </a:solidFill>
                <a:latin typeface="Arial" pitchFamily="34" charset="0"/>
              </a:defRPr>
            </a:lvl3pPr>
            <a:lvl4pPr marL="1600200" indent="-228600" eaLnBrk="0" hangingPunct="0">
              <a:defRPr sz="2800">
                <a:solidFill>
                  <a:schemeClr val="tx1"/>
                </a:solidFill>
                <a:latin typeface="Arial" pitchFamily="34" charset="0"/>
              </a:defRPr>
            </a:lvl4pPr>
            <a:lvl5pPr marL="2057400" indent="-228600" eaLnBrk="0" hangingPunct="0">
              <a:defRPr sz="2800">
                <a:solidFill>
                  <a:schemeClr val="tx1"/>
                </a:solidFill>
                <a:latin typeface="Arial" pitchFamily="34" charset="0"/>
              </a:defRPr>
            </a:lvl5pPr>
            <a:lvl6pPr marL="2514600" indent="-228600" eaLnBrk="0" fontAlgn="base" hangingPunct="0">
              <a:spcBef>
                <a:spcPct val="0"/>
              </a:spcBef>
              <a:spcAft>
                <a:spcPct val="0"/>
              </a:spcAft>
              <a:defRPr sz="2800">
                <a:solidFill>
                  <a:schemeClr val="tx1"/>
                </a:solidFill>
                <a:latin typeface="Arial" pitchFamily="34" charset="0"/>
              </a:defRPr>
            </a:lvl6pPr>
            <a:lvl7pPr marL="2971800" indent="-228600" eaLnBrk="0" fontAlgn="base" hangingPunct="0">
              <a:spcBef>
                <a:spcPct val="0"/>
              </a:spcBef>
              <a:spcAft>
                <a:spcPct val="0"/>
              </a:spcAft>
              <a:defRPr sz="2800">
                <a:solidFill>
                  <a:schemeClr val="tx1"/>
                </a:solidFill>
                <a:latin typeface="Arial" pitchFamily="34" charset="0"/>
              </a:defRPr>
            </a:lvl7pPr>
            <a:lvl8pPr marL="3429000" indent="-228600" eaLnBrk="0" fontAlgn="base" hangingPunct="0">
              <a:spcBef>
                <a:spcPct val="0"/>
              </a:spcBef>
              <a:spcAft>
                <a:spcPct val="0"/>
              </a:spcAft>
              <a:defRPr sz="2800">
                <a:solidFill>
                  <a:schemeClr val="tx1"/>
                </a:solidFill>
                <a:latin typeface="Arial" pitchFamily="34" charset="0"/>
              </a:defRPr>
            </a:lvl8pPr>
            <a:lvl9pPr marL="3886200" indent="-228600" eaLnBrk="0" fontAlgn="base" hangingPunct="0">
              <a:spcBef>
                <a:spcPct val="0"/>
              </a:spcBef>
              <a:spcAft>
                <a:spcPct val="0"/>
              </a:spcAft>
              <a:defRPr sz="2800">
                <a:solidFill>
                  <a:schemeClr val="tx1"/>
                </a:solidFill>
                <a:latin typeface="Arial" pitchFamily="34" charset="0"/>
              </a:defRPr>
            </a:lvl9pPr>
          </a:lstStyle>
          <a:p>
            <a:fld id="{1A9F39D3-A306-43C4-8357-38C17DA1D523}" type="slidenum">
              <a:rPr lang="de-DE" sz="1200" smtClean="0"/>
              <a:pPr/>
              <a:t>5</a:t>
            </a:fld>
            <a:endParaRPr lang="de-DE" sz="1200" smtClean="0"/>
          </a:p>
        </p:txBody>
      </p:sp>
      <p:sp>
        <p:nvSpPr>
          <p:cNvPr id="15363" name="Rectangle 2"/>
          <p:cNvSpPr>
            <a:spLocks noGrp="1" noRot="1" noChangeAspect="1" noChangeArrowheads="1" noTextEdit="1"/>
          </p:cNvSpPr>
          <p:nvPr>
            <p:ph type="sldImg"/>
          </p:nvPr>
        </p:nvSpPr>
        <p:spPr>
          <a:xfrm>
            <a:off x="9525" y="763588"/>
            <a:ext cx="6650038" cy="3741737"/>
          </a:xfrm>
          <a:ln/>
        </p:spPr>
      </p:sp>
      <p:sp>
        <p:nvSpPr>
          <p:cNvPr id="15364" name="Rectangle 3"/>
          <p:cNvSpPr>
            <a:spLocks noGrp="1" noChangeArrowheads="1"/>
          </p:cNvSpPr>
          <p:nvPr>
            <p:ph type="body" idx="1"/>
          </p:nvPr>
        </p:nvSpPr>
        <p:spPr>
          <a:noFill/>
        </p:spPr>
        <p:txBody>
          <a:bodyPr/>
          <a:lstStyle/>
          <a:p>
            <a:pPr eaLnBrk="1" hangingPunct="1"/>
            <a:endParaRPr lang="en-GB" smtClean="0"/>
          </a:p>
        </p:txBody>
      </p:sp>
    </p:spTree>
    <p:extLst>
      <p:ext uri="{BB962C8B-B14F-4D97-AF65-F5344CB8AC3E}">
        <p14:creationId xmlns:p14="http://schemas.microsoft.com/office/powerpoint/2010/main" val="5965166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eaLnBrk="0" hangingPunct="0">
              <a:defRPr sz="2800">
                <a:solidFill>
                  <a:schemeClr val="tx1"/>
                </a:solidFill>
                <a:latin typeface="Arial" pitchFamily="34" charset="0"/>
              </a:defRPr>
            </a:lvl1pPr>
            <a:lvl2pPr marL="742950" indent="-285750" eaLnBrk="0" hangingPunct="0">
              <a:defRPr sz="2800">
                <a:solidFill>
                  <a:schemeClr val="tx1"/>
                </a:solidFill>
                <a:latin typeface="Arial" pitchFamily="34" charset="0"/>
              </a:defRPr>
            </a:lvl2pPr>
            <a:lvl3pPr marL="1143000" indent="-228600" eaLnBrk="0" hangingPunct="0">
              <a:defRPr sz="2800">
                <a:solidFill>
                  <a:schemeClr val="tx1"/>
                </a:solidFill>
                <a:latin typeface="Arial" pitchFamily="34" charset="0"/>
              </a:defRPr>
            </a:lvl3pPr>
            <a:lvl4pPr marL="1600200" indent="-228600" eaLnBrk="0" hangingPunct="0">
              <a:defRPr sz="2800">
                <a:solidFill>
                  <a:schemeClr val="tx1"/>
                </a:solidFill>
                <a:latin typeface="Arial" pitchFamily="34" charset="0"/>
              </a:defRPr>
            </a:lvl4pPr>
            <a:lvl5pPr marL="2057400" indent="-228600" eaLnBrk="0" hangingPunct="0">
              <a:defRPr sz="2800">
                <a:solidFill>
                  <a:schemeClr val="tx1"/>
                </a:solidFill>
                <a:latin typeface="Arial" pitchFamily="34" charset="0"/>
              </a:defRPr>
            </a:lvl5pPr>
            <a:lvl6pPr marL="2514600" indent="-228600" eaLnBrk="0" fontAlgn="base" hangingPunct="0">
              <a:spcBef>
                <a:spcPct val="0"/>
              </a:spcBef>
              <a:spcAft>
                <a:spcPct val="0"/>
              </a:spcAft>
              <a:defRPr sz="2800">
                <a:solidFill>
                  <a:schemeClr val="tx1"/>
                </a:solidFill>
                <a:latin typeface="Arial" pitchFamily="34" charset="0"/>
              </a:defRPr>
            </a:lvl6pPr>
            <a:lvl7pPr marL="2971800" indent="-228600" eaLnBrk="0" fontAlgn="base" hangingPunct="0">
              <a:spcBef>
                <a:spcPct val="0"/>
              </a:spcBef>
              <a:spcAft>
                <a:spcPct val="0"/>
              </a:spcAft>
              <a:defRPr sz="2800">
                <a:solidFill>
                  <a:schemeClr val="tx1"/>
                </a:solidFill>
                <a:latin typeface="Arial" pitchFamily="34" charset="0"/>
              </a:defRPr>
            </a:lvl7pPr>
            <a:lvl8pPr marL="3429000" indent="-228600" eaLnBrk="0" fontAlgn="base" hangingPunct="0">
              <a:spcBef>
                <a:spcPct val="0"/>
              </a:spcBef>
              <a:spcAft>
                <a:spcPct val="0"/>
              </a:spcAft>
              <a:defRPr sz="2800">
                <a:solidFill>
                  <a:schemeClr val="tx1"/>
                </a:solidFill>
                <a:latin typeface="Arial" pitchFamily="34" charset="0"/>
              </a:defRPr>
            </a:lvl8pPr>
            <a:lvl9pPr marL="3886200" indent="-228600" eaLnBrk="0" fontAlgn="base" hangingPunct="0">
              <a:spcBef>
                <a:spcPct val="0"/>
              </a:spcBef>
              <a:spcAft>
                <a:spcPct val="0"/>
              </a:spcAft>
              <a:defRPr sz="2800">
                <a:solidFill>
                  <a:schemeClr val="tx1"/>
                </a:solidFill>
                <a:latin typeface="Arial" pitchFamily="34" charset="0"/>
              </a:defRPr>
            </a:lvl9pPr>
          </a:lstStyle>
          <a:p>
            <a:fld id="{B5386E6A-76C9-4697-9DFD-FD03A23ECFAB}" type="slidenum">
              <a:rPr lang="de-DE" sz="1200" smtClean="0"/>
              <a:pPr/>
              <a:t>6</a:t>
            </a:fld>
            <a:endParaRPr lang="de-DE" sz="1200" smtClean="0"/>
          </a:p>
        </p:txBody>
      </p:sp>
      <p:sp>
        <p:nvSpPr>
          <p:cNvPr id="16387" name="Rectangle 2"/>
          <p:cNvSpPr>
            <a:spLocks noGrp="1" noRot="1" noChangeAspect="1" noChangeArrowheads="1" noTextEdit="1"/>
          </p:cNvSpPr>
          <p:nvPr>
            <p:ph type="sldImg"/>
          </p:nvPr>
        </p:nvSpPr>
        <p:spPr>
          <a:xfrm>
            <a:off x="9525" y="763588"/>
            <a:ext cx="6650038" cy="3741737"/>
          </a:xfrm>
          <a:ln/>
        </p:spPr>
      </p:sp>
      <p:sp>
        <p:nvSpPr>
          <p:cNvPr id="16388" name="Rectangle 3"/>
          <p:cNvSpPr>
            <a:spLocks noGrp="1" noChangeArrowheads="1"/>
          </p:cNvSpPr>
          <p:nvPr>
            <p:ph type="body" idx="1"/>
          </p:nvPr>
        </p:nvSpPr>
        <p:spPr>
          <a:noFill/>
        </p:spPr>
        <p:txBody>
          <a:bodyPr/>
          <a:lstStyle/>
          <a:p>
            <a:pPr eaLnBrk="1" hangingPunct="1"/>
            <a:endParaRPr lang="en-GB" smtClean="0"/>
          </a:p>
        </p:txBody>
      </p:sp>
    </p:spTree>
    <p:extLst>
      <p:ext uri="{BB962C8B-B14F-4D97-AF65-F5344CB8AC3E}">
        <p14:creationId xmlns:p14="http://schemas.microsoft.com/office/powerpoint/2010/main" val="11896414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eaLnBrk="0" hangingPunct="0">
              <a:defRPr sz="2800">
                <a:solidFill>
                  <a:schemeClr val="tx1"/>
                </a:solidFill>
                <a:latin typeface="Arial" pitchFamily="34" charset="0"/>
              </a:defRPr>
            </a:lvl1pPr>
            <a:lvl2pPr marL="742950" indent="-285750" eaLnBrk="0" hangingPunct="0">
              <a:defRPr sz="2800">
                <a:solidFill>
                  <a:schemeClr val="tx1"/>
                </a:solidFill>
                <a:latin typeface="Arial" pitchFamily="34" charset="0"/>
              </a:defRPr>
            </a:lvl2pPr>
            <a:lvl3pPr marL="1143000" indent="-228600" eaLnBrk="0" hangingPunct="0">
              <a:defRPr sz="2800">
                <a:solidFill>
                  <a:schemeClr val="tx1"/>
                </a:solidFill>
                <a:latin typeface="Arial" pitchFamily="34" charset="0"/>
              </a:defRPr>
            </a:lvl3pPr>
            <a:lvl4pPr marL="1600200" indent="-228600" eaLnBrk="0" hangingPunct="0">
              <a:defRPr sz="2800">
                <a:solidFill>
                  <a:schemeClr val="tx1"/>
                </a:solidFill>
                <a:latin typeface="Arial" pitchFamily="34" charset="0"/>
              </a:defRPr>
            </a:lvl4pPr>
            <a:lvl5pPr marL="2057400" indent="-228600" eaLnBrk="0" hangingPunct="0">
              <a:defRPr sz="2800">
                <a:solidFill>
                  <a:schemeClr val="tx1"/>
                </a:solidFill>
                <a:latin typeface="Arial" pitchFamily="34" charset="0"/>
              </a:defRPr>
            </a:lvl5pPr>
            <a:lvl6pPr marL="2514600" indent="-228600" eaLnBrk="0" fontAlgn="base" hangingPunct="0">
              <a:spcBef>
                <a:spcPct val="0"/>
              </a:spcBef>
              <a:spcAft>
                <a:spcPct val="0"/>
              </a:spcAft>
              <a:defRPr sz="2800">
                <a:solidFill>
                  <a:schemeClr val="tx1"/>
                </a:solidFill>
                <a:latin typeface="Arial" pitchFamily="34" charset="0"/>
              </a:defRPr>
            </a:lvl6pPr>
            <a:lvl7pPr marL="2971800" indent="-228600" eaLnBrk="0" fontAlgn="base" hangingPunct="0">
              <a:spcBef>
                <a:spcPct val="0"/>
              </a:spcBef>
              <a:spcAft>
                <a:spcPct val="0"/>
              </a:spcAft>
              <a:defRPr sz="2800">
                <a:solidFill>
                  <a:schemeClr val="tx1"/>
                </a:solidFill>
                <a:latin typeface="Arial" pitchFamily="34" charset="0"/>
              </a:defRPr>
            </a:lvl7pPr>
            <a:lvl8pPr marL="3429000" indent="-228600" eaLnBrk="0" fontAlgn="base" hangingPunct="0">
              <a:spcBef>
                <a:spcPct val="0"/>
              </a:spcBef>
              <a:spcAft>
                <a:spcPct val="0"/>
              </a:spcAft>
              <a:defRPr sz="2800">
                <a:solidFill>
                  <a:schemeClr val="tx1"/>
                </a:solidFill>
                <a:latin typeface="Arial" pitchFamily="34" charset="0"/>
              </a:defRPr>
            </a:lvl8pPr>
            <a:lvl9pPr marL="3886200" indent="-228600" eaLnBrk="0" fontAlgn="base" hangingPunct="0">
              <a:spcBef>
                <a:spcPct val="0"/>
              </a:spcBef>
              <a:spcAft>
                <a:spcPct val="0"/>
              </a:spcAft>
              <a:defRPr sz="2800">
                <a:solidFill>
                  <a:schemeClr val="tx1"/>
                </a:solidFill>
                <a:latin typeface="Arial" pitchFamily="34" charset="0"/>
              </a:defRPr>
            </a:lvl9pPr>
          </a:lstStyle>
          <a:p>
            <a:fld id="{76110547-63F6-4BE2-B856-DAAEF4D706C8}" type="slidenum">
              <a:rPr lang="de-DE" sz="1200" smtClean="0"/>
              <a:pPr/>
              <a:t>7</a:t>
            </a:fld>
            <a:endParaRPr lang="de-DE" sz="1200" smtClean="0"/>
          </a:p>
        </p:txBody>
      </p:sp>
      <p:sp>
        <p:nvSpPr>
          <p:cNvPr id="17411" name="Rectangle 2"/>
          <p:cNvSpPr>
            <a:spLocks noGrp="1" noRot="1" noChangeAspect="1" noChangeArrowheads="1" noTextEdit="1"/>
          </p:cNvSpPr>
          <p:nvPr>
            <p:ph type="sldImg"/>
          </p:nvPr>
        </p:nvSpPr>
        <p:spPr>
          <a:xfrm>
            <a:off x="9525" y="763588"/>
            <a:ext cx="6650038" cy="3741737"/>
          </a:xfrm>
          <a:ln/>
        </p:spPr>
      </p:sp>
      <p:sp>
        <p:nvSpPr>
          <p:cNvPr id="17412" name="Rectangle 3"/>
          <p:cNvSpPr>
            <a:spLocks noGrp="1" noChangeArrowheads="1"/>
          </p:cNvSpPr>
          <p:nvPr>
            <p:ph type="body" idx="1"/>
          </p:nvPr>
        </p:nvSpPr>
        <p:spPr>
          <a:noFill/>
        </p:spPr>
        <p:txBody>
          <a:bodyPr/>
          <a:lstStyle/>
          <a:p>
            <a:pPr eaLnBrk="1" hangingPunct="1"/>
            <a:endParaRPr lang="en-GB" smtClean="0"/>
          </a:p>
        </p:txBody>
      </p:sp>
    </p:spTree>
    <p:extLst>
      <p:ext uri="{BB962C8B-B14F-4D97-AF65-F5344CB8AC3E}">
        <p14:creationId xmlns:p14="http://schemas.microsoft.com/office/powerpoint/2010/main" val="10252023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eaLnBrk="0" hangingPunct="0">
              <a:defRPr sz="2800">
                <a:solidFill>
                  <a:schemeClr val="tx1"/>
                </a:solidFill>
                <a:latin typeface="Arial" pitchFamily="34" charset="0"/>
              </a:defRPr>
            </a:lvl1pPr>
            <a:lvl2pPr marL="742950" indent="-285750" eaLnBrk="0" hangingPunct="0">
              <a:defRPr sz="2800">
                <a:solidFill>
                  <a:schemeClr val="tx1"/>
                </a:solidFill>
                <a:latin typeface="Arial" pitchFamily="34" charset="0"/>
              </a:defRPr>
            </a:lvl2pPr>
            <a:lvl3pPr marL="1143000" indent="-228600" eaLnBrk="0" hangingPunct="0">
              <a:defRPr sz="2800">
                <a:solidFill>
                  <a:schemeClr val="tx1"/>
                </a:solidFill>
                <a:latin typeface="Arial" pitchFamily="34" charset="0"/>
              </a:defRPr>
            </a:lvl3pPr>
            <a:lvl4pPr marL="1600200" indent="-228600" eaLnBrk="0" hangingPunct="0">
              <a:defRPr sz="2800">
                <a:solidFill>
                  <a:schemeClr val="tx1"/>
                </a:solidFill>
                <a:latin typeface="Arial" pitchFamily="34" charset="0"/>
              </a:defRPr>
            </a:lvl4pPr>
            <a:lvl5pPr marL="2057400" indent="-228600" eaLnBrk="0" hangingPunct="0">
              <a:defRPr sz="2800">
                <a:solidFill>
                  <a:schemeClr val="tx1"/>
                </a:solidFill>
                <a:latin typeface="Arial" pitchFamily="34" charset="0"/>
              </a:defRPr>
            </a:lvl5pPr>
            <a:lvl6pPr marL="2514600" indent="-228600" eaLnBrk="0" fontAlgn="base" hangingPunct="0">
              <a:spcBef>
                <a:spcPct val="0"/>
              </a:spcBef>
              <a:spcAft>
                <a:spcPct val="0"/>
              </a:spcAft>
              <a:defRPr sz="2800">
                <a:solidFill>
                  <a:schemeClr val="tx1"/>
                </a:solidFill>
                <a:latin typeface="Arial" pitchFamily="34" charset="0"/>
              </a:defRPr>
            </a:lvl6pPr>
            <a:lvl7pPr marL="2971800" indent="-228600" eaLnBrk="0" fontAlgn="base" hangingPunct="0">
              <a:spcBef>
                <a:spcPct val="0"/>
              </a:spcBef>
              <a:spcAft>
                <a:spcPct val="0"/>
              </a:spcAft>
              <a:defRPr sz="2800">
                <a:solidFill>
                  <a:schemeClr val="tx1"/>
                </a:solidFill>
                <a:latin typeface="Arial" pitchFamily="34" charset="0"/>
              </a:defRPr>
            </a:lvl7pPr>
            <a:lvl8pPr marL="3429000" indent="-228600" eaLnBrk="0" fontAlgn="base" hangingPunct="0">
              <a:spcBef>
                <a:spcPct val="0"/>
              </a:spcBef>
              <a:spcAft>
                <a:spcPct val="0"/>
              </a:spcAft>
              <a:defRPr sz="2800">
                <a:solidFill>
                  <a:schemeClr val="tx1"/>
                </a:solidFill>
                <a:latin typeface="Arial" pitchFamily="34" charset="0"/>
              </a:defRPr>
            </a:lvl8pPr>
            <a:lvl9pPr marL="3886200" indent="-228600" eaLnBrk="0" fontAlgn="base" hangingPunct="0">
              <a:spcBef>
                <a:spcPct val="0"/>
              </a:spcBef>
              <a:spcAft>
                <a:spcPct val="0"/>
              </a:spcAft>
              <a:defRPr sz="2800">
                <a:solidFill>
                  <a:schemeClr val="tx1"/>
                </a:solidFill>
                <a:latin typeface="Arial" pitchFamily="34" charset="0"/>
              </a:defRPr>
            </a:lvl9pPr>
          </a:lstStyle>
          <a:p>
            <a:fld id="{04C2A0BC-1572-4538-9D29-E1F1D8FD2F31}" type="slidenum">
              <a:rPr lang="de-DE" sz="1200" smtClean="0"/>
              <a:pPr/>
              <a:t>8</a:t>
            </a:fld>
            <a:endParaRPr lang="de-DE" sz="1200" smtClean="0"/>
          </a:p>
        </p:txBody>
      </p:sp>
      <p:sp>
        <p:nvSpPr>
          <p:cNvPr id="18435" name="Rectangle 2"/>
          <p:cNvSpPr>
            <a:spLocks noGrp="1" noRot="1" noChangeAspect="1" noChangeArrowheads="1" noTextEdit="1"/>
          </p:cNvSpPr>
          <p:nvPr>
            <p:ph type="sldImg"/>
          </p:nvPr>
        </p:nvSpPr>
        <p:spPr>
          <a:xfrm>
            <a:off x="9525" y="763588"/>
            <a:ext cx="6650038" cy="3741737"/>
          </a:xfrm>
          <a:ln/>
        </p:spPr>
      </p:sp>
      <p:sp>
        <p:nvSpPr>
          <p:cNvPr id="18436" name="Rectangle 3"/>
          <p:cNvSpPr>
            <a:spLocks noGrp="1" noChangeArrowheads="1"/>
          </p:cNvSpPr>
          <p:nvPr>
            <p:ph type="body" idx="1"/>
          </p:nvPr>
        </p:nvSpPr>
        <p:spPr>
          <a:noFill/>
        </p:spPr>
        <p:txBody>
          <a:bodyPr/>
          <a:lstStyle/>
          <a:p>
            <a:pPr eaLnBrk="1" hangingPunct="1"/>
            <a:endParaRPr lang="en-GB" smtClean="0"/>
          </a:p>
        </p:txBody>
      </p:sp>
    </p:spTree>
    <p:extLst>
      <p:ext uri="{BB962C8B-B14F-4D97-AF65-F5344CB8AC3E}">
        <p14:creationId xmlns:p14="http://schemas.microsoft.com/office/powerpoint/2010/main" val="13504900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eaLnBrk="0" hangingPunct="0">
              <a:defRPr sz="2800">
                <a:solidFill>
                  <a:schemeClr val="tx1"/>
                </a:solidFill>
                <a:latin typeface="Arial" pitchFamily="34" charset="0"/>
              </a:defRPr>
            </a:lvl1pPr>
            <a:lvl2pPr marL="742950" indent="-285750" eaLnBrk="0" hangingPunct="0">
              <a:defRPr sz="2800">
                <a:solidFill>
                  <a:schemeClr val="tx1"/>
                </a:solidFill>
                <a:latin typeface="Arial" pitchFamily="34" charset="0"/>
              </a:defRPr>
            </a:lvl2pPr>
            <a:lvl3pPr marL="1143000" indent="-228600" eaLnBrk="0" hangingPunct="0">
              <a:defRPr sz="2800">
                <a:solidFill>
                  <a:schemeClr val="tx1"/>
                </a:solidFill>
                <a:latin typeface="Arial" pitchFamily="34" charset="0"/>
              </a:defRPr>
            </a:lvl3pPr>
            <a:lvl4pPr marL="1600200" indent="-228600" eaLnBrk="0" hangingPunct="0">
              <a:defRPr sz="2800">
                <a:solidFill>
                  <a:schemeClr val="tx1"/>
                </a:solidFill>
                <a:latin typeface="Arial" pitchFamily="34" charset="0"/>
              </a:defRPr>
            </a:lvl4pPr>
            <a:lvl5pPr marL="2057400" indent="-228600" eaLnBrk="0" hangingPunct="0">
              <a:defRPr sz="2800">
                <a:solidFill>
                  <a:schemeClr val="tx1"/>
                </a:solidFill>
                <a:latin typeface="Arial" pitchFamily="34" charset="0"/>
              </a:defRPr>
            </a:lvl5pPr>
            <a:lvl6pPr marL="2514600" indent="-228600" eaLnBrk="0" fontAlgn="base" hangingPunct="0">
              <a:spcBef>
                <a:spcPct val="0"/>
              </a:spcBef>
              <a:spcAft>
                <a:spcPct val="0"/>
              </a:spcAft>
              <a:defRPr sz="2800">
                <a:solidFill>
                  <a:schemeClr val="tx1"/>
                </a:solidFill>
                <a:latin typeface="Arial" pitchFamily="34" charset="0"/>
              </a:defRPr>
            </a:lvl6pPr>
            <a:lvl7pPr marL="2971800" indent="-228600" eaLnBrk="0" fontAlgn="base" hangingPunct="0">
              <a:spcBef>
                <a:spcPct val="0"/>
              </a:spcBef>
              <a:spcAft>
                <a:spcPct val="0"/>
              </a:spcAft>
              <a:defRPr sz="2800">
                <a:solidFill>
                  <a:schemeClr val="tx1"/>
                </a:solidFill>
                <a:latin typeface="Arial" pitchFamily="34" charset="0"/>
              </a:defRPr>
            </a:lvl7pPr>
            <a:lvl8pPr marL="3429000" indent="-228600" eaLnBrk="0" fontAlgn="base" hangingPunct="0">
              <a:spcBef>
                <a:spcPct val="0"/>
              </a:spcBef>
              <a:spcAft>
                <a:spcPct val="0"/>
              </a:spcAft>
              <a:defRPr sz="2800">
                <a:solidFill>
                  <a:schemeClr val="tx1"/>
                </a:solidFill>
                <a:latin typeface="Arial" pitchFamily="34" charset="0"/>
              </a:defRPr>
            </a:lvl8pPr>
            <a:lvl9pPr marL="3886200" indent="-228600" eaLnBrk="0" fontAlgn="base" hangingPunct="0">
              <a:spcBef>
                <a:spcPct val="0"/>
              </a:spcBef>
              <a:spcAft>
                <a:spcPct val="0"/>
              </a:spcAft>
              <a:defRPr sz="2800">
                <a:solidFill>
                  <a:schemeClr val="tx1"/>
                </a:solidFill>
                <a:latin typeface="Arial" pitchFamily="34" charset="0"/>
              </a:defRPr>
            </a:lvl9pPr>
          </a:lstStyle>
          <a:p>
            <a:fld id="{D899C51C-A942-4261-B991-32B68BD1D49D}" type="slidenum">
              <a:rPr lang="de-DE" sz="1200" smtClean="0"/>
              <a:pPr/>
              <a:t>9</a:t>
            </a:fld>
            <a:endParaRPr lang="de-DE" sz="1200" smtClean="0"/>
          </a:p>
        </p:txBody>
      </p:sp>
      <p:sp>
        <p:nvSpPr>
          <p:cNvPr id="21507" name="Rectangle 2"/>
          <p:cNvSpPr>
            <a:spLocks noGrp="1" noRot="1" noChangeAspect="1" noChangeArrowheads="1" noTextEdit="1"/>
          </p:cNvSpPr>
          <p:nvPr>
            <p:ph type="sldImg"/>
          </p:nvPr>
        </p:nvSpPr>
        <p:spPr>
          <a:xfrm>
            <a:off x="9525" y="763588"/>
            <a:ext cx="6650038" cy="3741737"/>
          </a:xfrm>
          <a:ln/>
        </p:spPr>
      </p:sp>
      <p:sp>
        <p:nvSpPr>
          <p:cNvPr id="21508" name="Rectangle 3"/>
          <p:cNvSpPr>
            <a:spLocks noGrp="1" noChangeArrowheads="1"/>
          </p:cNvSpPr>
          <p:nvPr>
            <p:ph type="body" idx="1"/>
          </p:nvPr>
        </p:nvSpPr>
        <p:spPr>
          <a:noFill/>
        </p:spPr>
        <p:txBody>
          <a:bodyPr/>
          <a:lstStyle/>
          <a:p>
            <a:pPr eaLnBrk="1" hangingPunct="1"/>
            <a:endParaRPr lang="en-GB" smtClean="0"/>
          </a:p>
        </p:txBody>
      </p:sp>
    </p:spTree>
    <p:extLst>
      <p:ext uri="{BB962C8B-B14F-4D97-AF65-F5344CB8AC3E}">
        <p14:creationId xmlns:p14="http://schemas.microsoft.com/office/powerpoint/2010/main" val="7833686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28829734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5207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7017" y="515541"/>
            <a:ext cx="2060575" cy="40005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95291" y="515541"/>
            <a:ext cx="6029325" cy="4000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2681290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95288" y="515542"/>
            <a:ext cx="8001000" cy="672704"/>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636588" y="1468042"/>
            <a:ext cx="8001000" cy="3048000"/>
          </a:xfrm>
        </p:spPr>
        <p:txBody>
          <a:bodyPr/>
          <a:lstStyle/>
          <a:p>
            <a:pPr lvl="0"/>
            <a:r>
              <a:rPr lang="en-US" noProof="0" smtClean="0"/>
              <a:t>Click icon to add chart</a:t>
            </a:r>
            <a:endParaRPr lang="en-GB" noProof="0"/>
          </a:p>
        </p:txBody>
      </p:sp>
    </p:spTree>
    <p:extLst>
      <p:ext uri="{BB962C8B-B14F-4D97-AF65-F5344CB8AC3E}">
        <p14:creationId xmlns:p14="http://schemas.microsoft.com/office/powerpoint/2010/main" val="23583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009949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978207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36588" y="1468042"/>
            <a:ext cx="3924300" cy="304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13288" y="1468042"/>
            <a:ext cx="3924300" cy="304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420491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9"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9"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537473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1723333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32480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04787"/>
            <a:ext cx="3008313" cy="871538"/>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4"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308630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a:p>
        </p:txBody>
      </p:sp>
      <p:sp>
        <p:nvSpPr>
          <p:cNvPr id="4" name="Text Placeholder 3"/>
          <p:cNvSpPr>
            <a:spLocks noGrp="1"/>
          </p:cNvSpPr>
          <p:nvPr>
            <p:ph type="body" sz="half" idx="2"/>
          </p:nvPr>
        </p:nvSpPr>
        <p:spPr>
          <a:xfrm>
            <a:off x="1792288" y="4025505"/>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598994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95288" y="515542"/>
            <a:ext cx="8001000" cy="6727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45720" rIns="0" bIns="45720" numCol="1" anchor="b" anchorCtr="0" compatLnSpc="1">
            <a:prstTxWarp prst="textNoShape">
              <a:avLst/>
            </a:prstTxWarp>
          </a:bodyPr>
          <a:lstStyle/>
          <a:p>
            <a:pPr lvl="0"/>
            <a:r>
              <a:rPr lang="de-DE" smtClean="0"/>
              <a:t>Mastertitelformat bearbeiten</a:t>
            </a:r>
          </a:p>
        </p:txBody>
      </p:sp>
      <p:sp>
        <p:nvSpPr>
          <p:cNvPr id="1027" name="Rectangle 27"/>
          <p:cNvSpPr>
            <a:spLocks noGrp="1" noChangeArrowheads="1"/>
          </p:cNvSpPr>
          <p:nvPr>
            <p:ph type="body" idx="1"/>
          </p:nvPr>
        </p:nvSpPr>
        <p:spPr bwMode="auto">
          <a:xfrm>
            <a:off x="636588" y="1468042"/>
            <a:ext cx="8001000"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de-DE" smtClean="0"/>
              <a:t>Text</a:t>
            </a:r>
          </a:p>
          <a:p>
            <a:pPr lvl="1"/>
            <a:r>
              <a:rPr lang="de-DE" smtClean="0"/>
              <a:t>Layer 2</a:t>
            </a:r>
          </a:p>
          <a:p>
            <a:pPr lvl="2"/>
            <a:r>
              <a:rPr lang="de-DE" smtClean="0"/>
              <a:t>Layer 3</a:t>
            </a:r>
          </a:p>
          <a:p>
            <a:pPr lvl="3"/>
            <a:r>
              <a:rPr lang="de-DE" smtClean="0"/>
              <a:t>Layer 4</a:t>
            </a:r>
          </a:p>
          <a:p>
            <a:pPr lvl="4"/>
            <a:r>
              <a:rPr lang="de-DE" smtClean="0"/>
              <a:t>layer 5</a:t>
            </a:r>
          </a:p>
        </p:txBody>
      </p:sp>
      <p:sp>
        <p:nvSpPr>
          <p:cNvPr id="1028" name="Line 51"/>
          <p:cNvSpPr>
            <a:spLocks noChangeShapeType="1"/>
          </p:cNvSpPr>
          <p:nvPr/>
        </p:nvSpPr>
        <p:spPr bwMode="auto">
          <a:xfrm>
            <a:off x="406400" y="1190625"/>
            <a:ext cx="8737600" cy="0"/>
          </a:xfrm>
          <a:prstGeom prst="line">
            <a:avLst/>
          </a:prstGeom>
          <a:noFill/>
          <a:ln w="9525">
            <a:solidFill>
              <a:srgbClr val="A6A6A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029" name="Group 54"/>
          <p:cNvGrpSpPr>
            <a:grpSpLocks/>
          </p:cNvGrpSpPr>
          <p:nvPr/>
        </p:nvGrpSpPr>
        <p:grpSpPr bwMode="auto">
          <a:xfrm>
            <a:off x="382588" y="0"/>
            <a:ext cx="8761412" cy="438150"/>
            <a:chOff x="241" y="0"/>
            <a:chExt cx="5565" cy="408"/>
          </a:xfrm>
        </p:grpSpPr>
        <p:sp>
          <p:nvSpPr>
            <p:cNvPr id="1034" name="Rectangle 55"/>
            <p:cNvSpPr>
              <a:spLocks noChangeArrowheads="1"/>
            </p:cNvSpPr>
            <p:nvPr/>
          </p:nvSpPr>
          <p:spPr bwMode="auto">
            <a:xfrm>
              <a:off x="241" y="0"/>
              <a:ext cx="1342" cy="408"/>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GB">
                <a:solidFill>
                  <a:srgbClr val="E6E0DD"/>
                </a:solidFill>
              </a:endParaRPr>
            </a:p>
          </p:txBody>
        </p:sp>
        <p:sp>
          <p:nvSpPr>
            <p:cNvPr id="1035" name="Rectangle 56"/>
            <p:cNvSpPr>
              <a:spLocks noChangeArrowheads="1"/>
            </p:cNvSpPr>
            <p:nvPr/>
          </p:nvSpPr>
          <p:spPr bwMode="auto">
            <a:xfrm>
              <a:off x="1648" y="0"/>
              <a:ext cx="1342" cy="408"/>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GB">
                <a:solidFill>
                  <a:srgbClr val="E6E0DD"/>
                </a:solidFill>
              </a:endParaRPr>
            </a:p>
          </p:txBody>
        </p:sp>
        <p:sp>
          <p:nvSpPr>
            <p:cNvPr id="1036" name="Rectangle 57"/>
            <p:cNvSpPr>
              <a:spLocks noChangeArrowheads="1"/>
            </p:cNvSpPr>
            <p:nvPr/>
          </p:nvSpPr>
          <p:spPr bwMode="auto">
            <a:xfrm>
              <a:off x="3056" y="0"/>
              <a:ext cx="1342" cy="408"/>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GB">
                <a:solidFill>
                  <a:srgbClr val="E6E0DD"/>
                </a:solidFill>
              </a:endParaRPr>
            </a:p>
          </p:txBody>
        </p:sp>
        <p:sp>
          <p:nvSpPr>
            <p:cNvPr id="1037" name="Rectangle 58"/>
            <p:cNvSpPr>
              <a:spLocks noChangeArrowheads="1"/>
            </p:cNvSpPr>
            <p:nvPr/>
          </p:nvSpPr>
          <p:spPr bwMode="auto">
            <a:xfrm>
              <a:off x="4464" y="0"/>
              <a:ext cx="1342" cy="408"/>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GB">
                <a:solidFill>
                  <a:srgbClr val="E6E0DD"/>
                </a:solidFill>
              </a:endParaRPr>
            </a:p>
          </p:txBody>
        </p:sp>
      </p:grpSp>
      <p:sp>
        <p:nvSpPr>
          <p:cNvPr id="1030" name="Rectangle 59"/>
          <p:cNvSpPr>
            <a:spLocks noChangeArrowheads="1"/>
          </p:cNvSpPr>
          <p:nvPr/>
        </p:nvSpPr>
        <p:spPr bwMode="auto">
          <a:xfrm>
            <a:off x="8086725" y="4723212"/>
            <a:ext cx="592138" cy="252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eaLnBrk="0" hangingPunct="0"/>
            <a:fld id="{083AB7E0-51F2-4E7A-B611-060AB07D65C6}" type="slidenum">
              <a:rPr lang="de-DE" sz="1000"/>
              <a:pPr algn="r" eaLnBrk="0" hangingPunct="0"/>
              <a:t>‹#›</a:t>
            </a:fld>
            <a:endParaRPr lang="de-DE" sz="1000"/>
          </a:p>
        </p:txBody>
      </p:sp>
      <p:sp>
        <p:nvSpPr>
          <p:cNvPr id="1031" name="Line 61"/>
          <p:cNvSpPr>
            <a:spLocks noChangeShapeType="1"/>
          </p:cNvSpPr>
          <p:nvPr/>
        </p:nvSpPr>
        <p:spPr bwMode="auto">
          <a:xfrm>
            <a:off x="8629650" y="4723211"/>
            <a:ext cx="0" cy="175022"/>
          </a:xfrm>
          <a:prstGeom prst="line">
            <a:avLst/>
          </a:prstGeom>
          <a:noFill/>
          <a:ln w="9525">
            <a:solidFill>
              <a:srgbClr val="A6A6A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2" name="Rectangle 62"/>
          <p:cNvSpPr>
            <a:spLocks noChangeArrowheads="1"/>
          </p:cNvSpPr>
          <p:nvPr/>
        </p:nvSpPr>
        <p:spPr bwMode="auto">
          <a:xfrm>
            <a:off x="5545138" y="4722020"/>
            <a:ext cx="2870200" cy="230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eaLnBrk="0" hangingPunct="0"/>
            <a:r>
              <a:rPr lang="de-DE" sz="1000">
                <a:solidFill>
                  <a:srgbClr val="A6A6A6"/>
                </a:solidFill>
              </a:rPr>
              <a:t>Presentation title</a:t>
            </a:r>
          </a:p>
        </p:txBody>
      </p:sp>
      <p:pic>
        <p:nvPicPr>
          <p:cNvPr id="1033" name="Picture 64" descr="EN_BiH_OSCE_RGB"/>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95275" y="4617841"/>
            <a:ext cx="3752850"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3"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txStyles>
    <p:titleStyle>
      <a:lvl1pPr algn="l" rtl="0" eaLnBrk="1" fontAlgn="base" hangingPunct="1">
        <a:lnSpc>
          <a:spcPct val="90000"/>
        </a:lnSpc>
        <a:spcBef>
          <a:spcPct val="0"/>
        </a:spcBef>
        <a:spcAft>
          <a:spcPct val="0"/>
        </a:spcAft>
        <a:defRPr sz="3000">
          <a:solidFill>
            <a:schemeClr val="tx2"/>
          </a:solidFill>
          <a:latin typeface="+mj-lt"/>
          <a:ea typeface="+mj-ea"/>
          <a:cs typeface="+mj-cs"/>
        </a:defRPr>
      </a:lvl1pPr>
      <a:lvl2pPr algn="l" rtl="0" eaLnBrk="1" fontAlgn="base" hangingPunct="1">
        <a:lnSpc>
          <a:spcPct val="90000"/>
        </a:lnSpc>
        <a:spcBef>
          <a:spcPct val="0"/>
        </a:spcBef>
        <a:spcAft>
          <a:spcPct val="0"/>
        </a:spcAft>
        <a:defRPr sz="3000">
          <a:solidFill>
            <a:schemeClr val="tx2"/>
          </a:solidFill>
          <a:latin typeface="Arial" pitchFamily="34" charset="0"/>
        </a:defRPr>
      </a:lvl2pPr>
      <a:lvl3pPr algn="l" rtl="0" eaLnBrk="1" fontAlgn="base" hangingPunct="1">
        <a:lnSpc>
          <a:spcPct val="90000"/>
        </a:lnSpc>
        <a:spcBef>
          <a:spcPct val="0"/>
        </a:spcBef>
        <a:spcAft>
          <a:spcPct val="0"/>
        </a:spcAft>
        <a:defRPr sz="3000">
          <a:solidFill>
            <a:schemeClr val="tx2"/>
          </a:solidFill>
          <a:latin typeface="Arial" pitchFamily="34" charset="0"/>
        </a:defRPr>
      </a:lvl3pPr>
      <a:lvl4pPr algn="l" rtl="0" eaLnBrk="1" fontAlgn="base" hangingPunct="1">
        <a:lnSpc>
          <a:spcPct val="90000"/>
        </a:lnSpc>
        <a:spcBef>
          <a:spcPct val="0"/>
        </a:spcBef>
        <a:spcAft>
          <a:spcPct val="0"/>
        </a:spcAft>
        <a:defRPr sz="3000">
          <a:solidFill>
            <a:schemeClr val="tx2"/>
          </a:solidFill>
          <a:latin typeface="Arial" pitchFamily="34" charset="0"/>
        </a:defRPr>
      </a:lvl4pPr>
      <a:lvl5pPr algn="l" rtl="0" eaLnBrk="1" fontAlgn="base" hangingPunct="1">
        <a:lnSpc>
          <a:spcPct val="90000"/>
        </a:lnSpc>
        <a:spcBef>
          <a:spcPct val="0"/>
        </a:spcBef>
        <a:spcAft>
          <a:spcPct val="0"/>
        </a:spcAft>
        <a:defRPr sz="3000">
          <a:solidFill>
            <a:schemeClr val="tx2"/>
          </a:solidFill>
          <a:latin typeface="Arial" pitchFamily="34" charset="0"/>
        </a:defRPr>
      </a:lvl5pPr>
      <a:lvl6pPr marL="457200" algn="l" rtl="0" eaLnBrk="1" fontAlgn="base" hangingPunct="1">
        <a:lnSpc>
          <a:spcPct val="90000"/>
        </a:lnSpc>
        <a:spcBef>
          <a:spcPct val="0"/>
        </a:spcBef>
        <a:spcAft>
          <a:spcPct val="0"/>
        </a:spcAft>
        <a:defRPr sz="3000">
          <a:solidFill>
            <a:schemeClr val="tx2"/>
          </a:solidFill>
          <a:latin typeface="Arial" pitchFamily="34" charset="0"/>
        </a:defRPr>
      </a:lvl6pPr>
      <a:lvl7pPr marL="914400" algn="l" rtl="0" eaLnBrk="1" fontAlgn="base" hangingPunct="1">
        <a:lnSpc>
          <a:spcPct val="90000"/>
        </a:lnSpc>
        <a:spcBef>
          <a:spcPct val="0"/>
        </a:spcBef>
        <a:spcAft>
          <a:spcPct val="0"/>
        </a:spcAft>
        <a:defRPr sz="3000">
          <a:solidFill>
            <a:schemeClr val="tx2"/>
          </a:solidFill>
          <a:latin typeface="Arial" pitchFamily="34" charset="0"/>
        </a:defRPr>
      </a:lvl7pPr>
      <a:lvl8pPr marL="1371600" algn="l" rtl="0" eaLnBrk="1" fontAlgn="base" hangingPunct="1">
        <a:lnSpc>
          <a:spcPct val="90000"/>
        </a:lnSpc>
        <a:spcBef>
          <a:spcPct val="0"/>
        </a:spcBef>
        <a:spcAft>
          <a:spcPct val="0"/>
        </a:spcAft>
        <a:defRPr sz="3000">
          <a:solidFill>
            <a:schemeClr val="tx2"/>
          </a:solidFill>
          <a:latin typeface="Arial" pitchFamily="34" charset="0"/>
        </a:defRPr>
      </a:lvl8pPr>
      <a:lvl9pPr marL="1828800" algn="l" rtl="0" eaLnBrk="1" fontAlgn="base" hangingPunct="1">
        <a:lnSpc>
          <a:spcPct val="90000"/>
        </a:lnSpc>
        <a:spcBef>
          <a:spcPct val="0"/>
        </a:spcBef>
        <a:spcAft>
          <a:spcPct val="0"/>
        </a:spcAft>
        <a:defRPr sz="3000">
          <a:solidFill>
            <a:schemeClr val="tx2"/>
          </a:solidFill>
          <a:latin typeface="Arial" pitchFamily="34" charset="0"/>
        </a:defRPr>
      </a:lvl9pPr>
    </p:titleStyle>
    <p:bodyStyle>
      <a:lvl1pPr marL="342900" indent="-342900" algn="l" defTabSz="901700" rtl="0" eaLnBrk="1" fontAlgn="base" hangingPunct="1">
        <a:spcBef>
          <a:spcPct val="20000"/>
        </a:spcBef>
        <a:spcAft>
          <a:spcPct val="0"/>
        </a:spcAft>
        <a:buClr>
          <a:schemeClr val="hlink"/>
        </a:buClr>
        <a:buFont typeface="Wingdings" pitchFamily="2" charset="2"/>
        <a:defRPr sz="2000">
          <a:solidFill>
            <a:schemeClr val="tx1"/>
          </a:solidFill>
          <a:latin typeface="+mn-lt"/>
          <a:ea typeface="+mn-ea"/>
          <a:cs typeface="+mn-cs"/>
        </a:defRPr>
      </a:lvl1pPr>
      <a:lvl2pPr marL="376238" indent="-185738" algn="l" defTabSz="901700" rtl="0" eaLnBrk="1" fontAlgn="base" hangingPunct="1">
        <a:spcBef>
          <a:spcPct val="20000"/>
        </a:spcBef>
        <a:spcAft>
          <a:spcPct val="0"/>
        </a:spcAft>
        <a:buClr>
          <a:schemeClr val="tx2"/>
        </a:buClr>
        <a:buFont typeface="Wingdings" pitchFamily="2" charset="2"/>
        <a:buChar char="§"/>
        <a:defRPr sz="2000">
          <a:solidFill>
            <a:schemeClr val="tx1"/>
          </a:solidFill>
          <a:latin typeface="+mn-lt"/>
        </a:defRPr>
      </a:lvl2pPr>
      <a:lvl3pPr marL="757238" indent="-190500" algn="l" defTabSz="901700" rtl="0" eaLnBrk="1" fontAlgn="base" hangingPunct="1">
        <a:spcBef>
          <a:spcPct val="20000"/>
        </a:spcBef>
        <a:spcAft>
          <a:spcPct val="0"/>
        </a:spcAft>
        <a:buClr>
          <a:schemeClr val="tx2"/>
        </a:buClr>
        <a:buChar char="&gt;"/>
        <a:defRPr sz="1600">
          <a:solidFill>
            <a:schemeClr val="tx1"/>
          </a:solidFill>
          <a:latin typeface="+mn-lt"/>
        </a:defRPr>
      </a:lvl3pPr>
      <a:lvl4pPr marL="1138238" indent="-190500" algn="l" defTabSz="901700" rtl="0" eaLnBrk="1" fontAlgn="base" hangingPunct="1">
        <a:spcBef>
          <a:spcPct val="20000"/>
        </a:spcBef>
        <a:spcAft>
          <a:spcPct val="0"/>
        </a:spcAft>
        <a:buClr>
          <a:schemeClr val="tx2"/>
        </a:buClr>
        <a:buChar char="&gt;"/>
        <a:defRPr sz="1600">
          <a:solidFill>
            <a:schemeClr val="tx1"/>
          </a:solidFill>
          <a:latin typeface="+mn-lt"/>
        </a:defRPr>
      </a:lvl4pPr>
      <a:lvl5pPr marL="1519238" indent="-190500" algn="l" defTabSz="901700" rtl="0" eaLnBrk="1" fontAlgn="base" hangingPunct="1">
        <a:spcBef>
          <a:spcPct val="20000"/>
        </a:spcBef>
        <a:spcAft>
          <a:spcPct val="0"/>
        </a:spcAft>
        <a:buClr>
          <a:schemeClr val="tx2"/>
        </a:buClr>
        <a:buChar char="&gt;"/>
        <a:defRPr sz="1600">
          <a:solidFill>
            <a:schemeClr val="tx1"/>
          </a:solidFill>
          <a:latin typeface="+mn-lt"/>
        </a:defRPr>
      </a:lvl5pPr>
      <a:lvl6pPr marL="1976438" indent="-190500" algn="l" defTabSz="901700" rtl="0" eaLnBrk="1" fontAlgn="base" hangingPunct="1">
        <a:spcBef>
          <a:spcPct val="20000"/>
        </a:spcBef>
        <a:spcAft>
          <a:spcPct val="0"/>
        </a:spcAft>
        <a:buClr>
          <a:schemeClr val="tx2"/>
        </a:buClr>
        <a:buChar char="&gt;"/>
        <a:defRPr sz="1600">
          <a:solidFill>
            <a:schemeClr val="tx1"/>
          </a:solidFill>
          <a:latin typeface="+mn-lt"/>
        </a:defRPr>
      </a:lvl6pPr>
      <a:lvl7pPr marL="2433638" indent="-190500" algn="l" defTabSz="901700" rtl="0" eaLnBrk="1" fontAlgn="base" hangingPunct="1">
        <a:spcBef>
          <a:spcPct val="20000"/>
        </a:spcBef>
        <a:spcAft>
          <a:spcPct val="0"/>
        </a:spcAft>
        <a:buClr>
          <a:schemeClr val="tx2"/>
        </a:buClr>
        <a:buChar char="&gt;"/>
        <a:defRPr sz="1600">
          <a:solidFill>
            <a:schemeClr val="tx1"/>
          </a:solidFill>
          <a:latin typeface="+mn-lt"/>
        </a:defRPr>
      </a:lvl7pPr>
      <a:lvl8pPr marL="2890838" indent="-190500" algn="l" defTabSz="901700" rtl="0" eaLnBrk="1" fontAlgn="base" hangingPunct="1">
        <a:spcBef>
          <a:spcPct val="20000"/>
        </a:spcBef>
        <a:spcAft>
          <a:spcPct val="0"/>
        </a:spcAft>
        <a:buClr>
          <a:schemeClr val="tx2"/>
        </a:buClr>
        <a:buChar char="&gt;"/>
        <a:defRPr sz="1600">
          <a:solidFill>
            <a:schemeClr val="tx1"/>
          </a:solidFill>
          <a:latin typeface="+mn-lt"/>
        </a:defRPr>
      </a:lvl8pPr>
      <a:lvl9pPr marL="3348038" indent="-190500" algn="l" defTabSz="901700" rtl="0" eaLnBrk="1" fontAlgn="base" hangingPunct="1">
        <a:spcBef>
          <a:spcPct val="20000"/>
        </a:spcBef>
        <a:spcAft>
          <a:spcPct val="0"/>
        </a:spcAft>
        <a:buClr>
          <a:schemeClr val="tx2"/>
        </a:buClr>
        <a:buChar char="&gt;"/>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43566" y="1822361"/>
            <a:ext cx="7688688" cy="2246769"/>
          </a:xfrm>
          <a:prstGeom prst="rect">
            <a:avLst/>
          </a:prstGeom>
          <a:noFill/>
        </p:spPr>
        <p:txBody>
          <a:bodyPr wrap="square" rtlCol="0">
            <a:spAutoFit/>
          </a:bodyPr>
          <a:lstStyle/>
          <a:p>
            <a:r>
              <a:rPr lang="bs-Latn-BA"/>
              <a:t>Unapredjenje saradnje i razmjena iskustava u predmetima nasilja u porodici</a:t>
            </a:r>
          </a:p>
          <a:p>
            <a:endParaRPr lang="bs-Latn-BA" dirty="0"/>
          </a:p>
          <a:p>
            <a:endParaRPr lang="bs-Latn-BA" dirty="0" smtClean="0">
              <a:latin typeface="+mn-lt"/>
              <a:cs typeface="Times New Roman" panose="02020603050405020304" pitchFamily="18" charset="0"/>
            </a:endParaRPr>
          </a:p>
          <a:p>
            <a:r>
              <a:rPr lang="en-US" dirty="0" err="1" smtClean="0">
                <a:latin typeface="+mn-lt"/>
                <a:cs typeface="Times New Roman" panose="02020603050405020304" pitchFamily="18" charset="0"/>
              </a:rPr>
              <a:t>Tesli</a:t>
            </a:r>
            <a:r>
              <a:rPr lang="bs-Latn-BA" dirty="0">
                <a:latin typeface="+mn-lt"/>
                <a:cs typeface="Times New Roman" panose="02020603050405020304" pitchFamily="18" charset="0"/>
              </a:rPr>
              <a:t>ć</a:t>
            </a:r>
            <a:r>
              <a:rPr lang="bs-Latn-BA" dirty="0" smtClean="0">
                <a:latin typeface="+mn-lt"/>
                <a:cs typeface="Times New Roman" panose="02020603050405020304" pitchFamily="18" charset="0"/>
              </a:rPr>
              <a:t>, 18. april 2018. godine</a:t>
            </a:r>
            <a:endParaRPr lang="en-GB" dirty="0">
              <a:latin typeface="+mn-lt"/>
              <a:cs typeface="Times New Roman" panose="02020603050405020304" pitchFamily="18" charset="0"/>
            </a:endParaRPr>
          </a:p>
        </p:txBody>
      </p:sp>
    </p:spTree>
    <p:extLst>
      <p:ext uri="{BB962C8B-B14F-4D97-AF65-F5344CB8AC3E}">
        <p14:creationId xmlns:p14="http://schemas.microsoft.com/office/powerpoint/2010/main" val="30430426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05685" y="399245"/>
            <a:ext cx="8680360" cy="523220"/>
          </a:xfrm>
          <a:prstGeom prst="rect">
            <a:avLst/>
          </a:prstGeom>
          <a:noFill/>
        </p:spPr>
        <p:txBody>
          <a:bodyPr wrap="square" rtlCol="0">
            <a:spAutoFit/>
          </a:bodyPr>
          <a:lstStyle/>
          <a:p>
            <a:r>
              <a:rPr lang="bs-Latn-BA" dirty="0">
                <a:latin typeface="+mn-lt"/>
                <a:cs typeface="Times New Roman" panose="02020603050405020304" pitchFamily="18" charset="0"/>
              </a:rPr>
              <a:t>Z</a:t>
            </a:r>
            <a:r>
              <a:rPr lang="bs-Latn-BA" dirty="0" smtClean="0">
                <a:latin typeface="+mn-lt"/>
                <a:cs typeface="Times New Roman" panose="02020603050405020304" pitchFamily="18" charset="0"/>
              </a:rPr>
              <a:t>akonodavni okvir za zaštitu od nasilja u porodici</a:t>
            </a:r>
            <a:endParaRPr lang="en-GB" dirty="0">
              <a:latin typeface="+mn-lt"/>
              <a:cs typeface="Times New Roman" panose="02020603050405020304" pitchFamily="18" charset="0"/>
            </a:endParaRPr>
          </a:p>
        </p:txBody>
      </p:sp>
      <p:sp>
        <p:nvSpPr>
          <p:cNvPr id="5" name="TextBox 4"/>
          <p:cNvSpPr txBox="1"/>
          <p:nvPr/>
        </p:nvSpPr>
        <p:spPr>
          <a:xfrm>
            <a:off x="553792" y="1532586"/>
            <a:ext cx="8049295" cy="3046988"/>
          </a:xfrm>
          <a:prstGeom prst="rect">
            <a:avLst/>
          </a:prstGeom>
          <a:noFill/>
        </p:spPr>
        <p:txBody>
          <a:bodyPr wrap="square" rtlCol="0">
            <a:spAutoFit/>
          </a:bodyPr>
          <a:lstStyle/>
          <a:p>
            <a:r>
              <a:rPr lang="bs-Latn-BA" sz="3200" dirty="0" smtClean="0">
                <a:latin typeface="+mn-lt"/>
                <a:cs typeface="Times New Roman" panose="02020603050405020304" pitchFamily="18" charset="0"/>
              </a:rPr>
              <a:t>Ustav Republike Srpske</a:t>
            </a:r>
          </a:p>
          <a:p>
            <a:r>
              <a:rPr lang="bs-Latn-BA" sz="3200" dirty="0">
                <a:latin typeface="+mn-lt"/>
                <a:cs typeface="Times New Roman" panose="02020603050405020304" pitchFamily="18" charset="0"/>
              </a:rPr>
              <a:t>Porodični zakon </a:t>
            </a:r>
            <a:r>
              <a:rPr lang="bs-Latn-BA" sz="3200" dirty="0" smtClean="0">
                <a:latin typeface="+mn-lt"/>
                <a:cs typeface="Times New Roman" panose="02020603050405020304" pitchFamily="18" charset="0"/>
              </a:rPr>
              <a:t>Republike Srpske </a:t>
            </a:r>
            <a:endParaRPr lang="en-GB" sz="3200" dirty="0">
              <a:latin typeface="+mn-lt"/>
              <a:cs typeface="Times New Roman" panose="02020603050405020304" pitchFamily="18" charset="0"/>
            </a:endParaRPr>
          </a:p>
          <a:p>
            <a:r>
              <a:rPr lang="bs-Latn-BA" sz="3200" dirty="0">
                <a:latin typeface="+mn-lt"/>
                <a:cs typeface="Times New Roman" panose="02020603050405020304" pitchFamily="18" charset="0"/>
              </a:rPr>
              <a:t>Zakon o zaštiti od nasilja u porodici </a:t>
            </a:r>
            <a:r>
              <a:rPr lang="bs-Latn-BA" sz="3200" dirty="0" smtClean="0">
                <a:latin typeface="+mn-lt"/>
                <a:cs typeface="Times New Roman" panose="02020603050405020304" pitchFamily="18" charset="0"/>
              </a:rPr>
              <a:t>RS</a:t>
            </a:r>
            <a:endParaRPr lang="bs-Latn-BA" sz="3200" dirty="0">
              <a:latin typeface="+mn-lt"/>
              <a:cs typeface="Times New Roman" panose="02020603050405020304" pitchFamily="18" charset="0"/>
            </a:endParaRPr>
          </a:p>
          <a:p>
            <a:r>
              <a:rPr lang="bs-Latn-BA" sz="3200" dirty="0" smtClean="0">
                <a:latin typeface="+mn-lt"/>
                <a:cs typeface="Times New Roman" panose="02020603050405020304" pitchFamily="18" charset="0"/>
              </a:rPr>
              <a:t>Krivični zakonik Republike Srpske</a:t>
            </a:r>
            <a:endParaRPr lang="en-US" sz="3200" dirty="0" smtClean="0">
              <a:latin typeface="+mn-lt"/>
              <a:cs typeface="Times New Roman" panose="02020603050405020304" pitchFamily="18" charset="0"/>
            </a:endParaRPr>
          </a:p>
          <a:p>
            <a:r>
              <a:rPr lang="en-US" sz="3200" dirty="0" err="1" smtClean="0">
                <a:latin typeface="+mn-lt"/>
                <a:cs typeface="Times New Roman" panose="02020603050405020304" pitchFamily="18" charset="0"/>
              </a:rPr>
              <a:t>Zakon</a:t>
            </a:r>
            <a:r>
              <a:rPr lang="en-US" sz="3200" dirty="0" smtClean="0">
                <a:latin typeface="+mn-lt"/>
                <a:cs typeface="Times New Roman" panose="02020603050405020304" pitchFamily="18" charset="0"/>
              </a:rPr>
              <a:t> o </a:t>
            </a:r>
            <a:r>
              <a:rPr lang="en-US" sz="3200" dirty="0" err="1" smtClean="0">
                <a:latin typeface="+mn-lt"/>
                <a:cs typeface="Times New Roman" panose="02020603050405020304" pitchFamily="18" charset="0"/>
              </a:rPr>
              <a:t>socijalnoj</a:t>
            </a:r>
            <a:r>
              <a:rPr lang="en-US" sz="3200" dirty="0">
                <a:latin typeface="+mn-lt"/>
                <a:cs typeface="Times New Roman" panose="02020603050405020304" pitchFamily="18" charset="0"/>
              </a:rPr>
              <a:t> </a:t>
            </a:r>
            <a:r>
              <a:rPr lang="en-US" sz="3200" dirty="0" err="1">
                <a:latin typeface="+mn-lt"/>
                <a:cs typeface="Times New Roman" panose="02020603050405020304" pitchFamily="18" charset="0"/>
              </a:rPr>
              <a:t>zaštiti</a:t>
            </a:r>
            <a:endParaRPr lang="en-US" sz="3200" dirty="0" smtClean="0">
              <a:latin typeface="+mn-lt"/>
              <a:cs typeface="Times New Roman" panose="02020603050405020304" pitchFamily="18" charset="0"/>
            </a:endParaRPr>
          </a:p>
          <a:p>
            <a:r>
              <a:rPr lang="en-US" sz="3200" dirty="0" err="1" smtClean="0">
                <a:latin typeface="+mn-lt"/>
                <a:cs typeface="Times New Roman" panose="02020603050405020304" pitchFamily="18" charset="0"/>
              </a:rPr>
              <a:t>Zakon</a:t>
            </a:r>
            <a:r>
              <a:rPr lang="en-US" sz="3200" dirty="0" smtClean="0">
                <a:latin typeface="+mn-lt"/>
                <a:cs typeface="Times New Roman" panose="02020603050405020304" pitchFamily="18" charset="0"/>
              </a:rPr>
              <a:t> o </a:t>
            </a:r>
            <a:r>
              <a:rPr lang="en-US" sz="3200" dirty="0" err="1" smtClean="0">
                <a:latin typeface="+mn-lt"/>
                <a:cs typeface="Times New Roman" panose="02020603050405020304" pitchFamily="18" charset="0"/>
              </a:rPr>
              <a:t>besplatnoj</a:t>
            </a:r>
            <a:r>
              <a:rPr lang="en-US" sz="3200" dirty="0" smtClean="0">
                <a:latin typeface="+mn-lt"/>
                <a:cs typeface="Times New Roman" panose="02020603050405020304" pitchFamily="18" charset="0"/>
              </a:rPr>
              <a:t> </a:t>
            </a:r>
            <a:r>
              <a:rPr lang="en-US" sz="3200" dirty="0" err="1" smtClean="0">
                <a:latin typeface="+mn-lt"/>
                <a:cs typeface="Times New Roman" panose="02020603050405020304" pitchFamily="18" charset="0"/>
              </a:rPr>
              <a:t>pravnoj</a:t>
            </a:r>
            <a:r>
              <a:rPr lang="en-US" sz="3200" dirty="0" smtClean="0">
                <a:latin typeface="+mn-lt"/>
                <a:cs typeface="Times New Roman" panose="02020603050405020304" pitchFamily="18" charset="0"/>
              </a:rPr>
              <a:t> </a:t>
            </a:r>
            <a:r>
              <a:rPr lang="en-US" sz="3200" dirty="0" err="1" smtClean="0">
                <a:latin typeface="+mn-lt"/>
                <a:cs typeface="Times New Roman" panose="02020603050405020304" pitchFamily="18" charset="0"/>
              </a:rPr>
              <a:t>pomo</a:t>
            </a:r>
            <a:r>
              <a:rPr lang="bs-Latn-BA" sz="3200" dirty="0" smtClean="0">
                <a:latin typeface="+mn-lt"/>
                <a:cs typeface="Times New Roman" panose="02020603050405020304" pitchFamily="18" charset="0"/>
              </a:rPr>
              <a:t>ći </a:t>
            </a:r>
          </a:p>
        </p:txBody>
      </p:sp>
    </p:spTree>
    <p:extLst>
      <p:ext uri="{BB962C8B-B14F-4D97-AF65-F5344CB8AC3E}">
        <p14:creationId xmlns:p14="http://schemas.microsoft.com/office/powerpoint/2010/main" val="14416639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 43"/>
          <p:cNvGrpSpPr>
            <a:grpSpLocks/>
          </p:cNvGrpSpPr>
          <p:nvPr/>
        </p:nvGrpSpPr>
        <p:grpSpPr bwMode="auto">
          <a:xfrm>
            <a:off x="382588" y="0"/>
            <a:ext cx="8761412" cy="438150"/>
            <a:chOff x="241" y="0"/>
            <a:chExt cx="5565" cy="408"/>
          </a:xfrm>
        </p:grpSpPr>
        <p:sp>
          <p:nvSpPr>
            <p:cNvPr id="3081" name="Rectangle 44"/>
            <p:cNvSpPr>
              <a:spLocks noChangeArrowheads="1"/>
            </p:cNvSpPr>
            <p:nvPr/>
          </p:nvSpPr>
          <p:spPr bwMode="auto">
            <a:xfrm>
              <a:off x="241" y="0"/>
              <a:ext cx="1342" cy="408"/>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GB">
                <a:solidFill>
                  <a:srgbClr val="E6E0DD"/>
                </a:solidFill>
              </a:endParaRPr>
            </a:p>
          </p:txBody>
        </p:sp>
        <p:sp>
          <p:nvSpPr>
            <p:cNvPr id="3082" name="Rectangle 45"/>
            <p:cNvSpPr>
              <a:spLocks noChangeArrowheads="1"/>
            </p:cNvSpPr>
            <p:nvPr/>
          </p:nvSpPr>
          <p:spPr bwMode="auto">
            <a:xfrm>
              <a:off x="1648" y="0"/>
              <a:ext cx="1342" cy="408"/>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GB">
                <a:solidFill>
                  <a:srgbClr val="E6E0DD"/>
                </a:solidFill>
              </a:endParaRPr>
            </a:p>
          </p:txBody>
        </p:sp>
        <p:sp>
          <p:nvSpPr>
            <p:cNvPr id="3083" name="Rectangle 46"/>
            <p:cNvSpPr>
              <a:spLocks noChangeArrowheads="1"/>
            </p:cNvSpPr>
            <p:nvPr/>
          </p:nvSpPr>
          <p:spPr bwMode="auto">
            <a:xfrm>
              <a:off x="3056" y="0"/>
              <a:ext cx="1342" cy="408"/>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GB">
                <a:solidFill>
                  <a:srgbClr val="E6E0DD"/>
                </a:solidFill>
              </a:endParaRPr>
            </a:p>
          </p:txBody>
        </p:sp>
        <p:sp>
          <p:nvSpPr>
            <p:cNvPr id="3084" name="Rectangle 47"/>
            <p:cNvSpPr>
              <a:spLocks noChangeArrowheads="1"/>
            </p:cNvSpPr>
            <p:nvPr/>
          </p:nvSpPr>
          <p:spPr bwMode="auto">
            <a:xfrm>
              <a:off x="4464" y="0"/>
              <a:ext cx="1342" cy="408"/>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GB">
                <a:solidFill>
                  <a:srgbClr val="E6E0DD"/>
                </a:solidFill>
              </a:endParaRPr>
            </a:p>
          </p:txBody>
        </p:sp>
      </p:grpSp>
      <p:sp>
        <p:nvSpPr>
          <p:cNvPr id="3075" name="Rectangle 4"/>
          <p:cNvSpPr>
            <a:spLocks noChangeArrowheads="1"/>
          </p:cNvSpPr>
          <p:nvPr/>
        </p:nvSpPr>
        <p:spPr bwMode="auto">
          <a:xfrm>
            <a:off x="492128" y="4620816"/>
            <a:ext cx="18473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endParaRPr lang="en-GB"/>
          </a:p>
        </p:txBody>
      </p:sp>
      <p:sp>
        <p:nvSpPr>
          <p:cNvPr id="3076" name="Rectangle 13"/>
          <p:cNvSpPr>
            <a:spLocks noChangeArrowheads="1"/>
          </p:cNvSpPr>
          <p:nvPr/>
        </p:nvSpPr>
        <p:spPr bwMode="auto">
          <a:xfrm>
            <a:off x="419100" y="1982391"/>
            <a:ext cx="8039100" cy="10346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nSpc>
                <a:spcPct val="110000"/>
              </a:lnSpc>
            </a:pPr>
            <a:r>
              <a:rPr lang="bs-Latn-BA" sz="4200" dirty="0" smtClean="0">
                <a:solidFill>
                  <a:schemeClr val="tx2"/>
                </a:solidFill>
                <a:latin typeface="+mn-lt"/>
                <a:cs typeface="Times New Roman" panose="02020603050405020304" pitchFamily="18" charset="0"/>
              </a:rPr>
              <a:t>P</a:t>
            </a:r>
            <a:r>
              <a:rPr lang="en-US" sz="4200" dirty="0" err="1" smtClean="0">
                <a:solidFill>
                  <a:schemeClr val="tx2"/>
                </a:solidFill>
                <a:latin typeface="+mn-lt"/>
                <a:cs typeface="Times New Roman" panose="02020603050405020304" pitchFamily="18" charset="0"/>
              </a:rPr>
              <a:t>rimjer</a:t>
            </a:r>
            <a:r>
              <a:rPr lang="en-US" sz="4200" dirty="0" smtClean="0">
                <a:solidFill>
                  <a:schemeClr val="tx2"/>
                </a:solidFill>
                <a:latin typeface="+mn-lt"/>
                <a:cs typeface="Times New Roman" panose="02020603050405020304" pitchFamily="18" charset="0"/>
              </a:rPr>
              <a:t> </a:t>
            </a:r>
            <a:r>
              <a:rPr lang="en-US" sz="4200" dirty="0" err="1" smtClean="0">
                <a:solidFill>
                  <a:schemeClr val="tx2"/>
                </a:solidFill>
                <a:latin typeface="+mn-lt"/>
                <a:cs typeface="Times New Roman" panose="02020603050405020304" pitchFamily="18" charset="0"/>
              </a:rPr>
              <a:t>iz</a:t>
            </a:r>
            <a:r>
              <a:rPr lang="en-US" sz="4200" dirty="0" smtClean="0">
                <a:solidFill>
                  <a:schemeClr val="tx2"/>
                </a:solidFill>
                <a:latin typeface="+mn-lt"/>
                <a:cs typeface="Times New Roman" panose="02020603050405020304" pitchFamily="18" charset="0"/>
              </a:rPr>
              <a:t> </a:t>
            </a:r>
            <a:r>
              <a:rPr lang="en-US" sz="4200" smtClean="0">
                <a:solidFill>
                  <a:schemeClr val="tx2"/>
                </a:solidFill>
                <a:latin typeface="+mn-lt"/>
                <a:cs typeface="Times New Roman" panose="02020603050405020304" pitchFamily="18" charset="0"/>
              </a:rPr>
              <a:t>prakse</a:t>
            </a:r>
            <a:endParaRPr lang="de-DE" sz="4200" dirty="0">
              <a:latin typeface="+mn-lt"/>
              <a:cs typeface="Times New Roman" panose="02020603050405020304" pitchFamily="18" charset="0"/>
            </a:endParaRPr>
          </a:p>
        </p:txBody>
      </p:sp>
      <p:sp>
        <p:nvSpPr>
          <p:cNvPr id="3078" name="Rectangle 40"/>
          <p:cNvSpPr>
            <a:spLocks noChangeArrowheads="1"/>
          </p:cNvSpPr>
          <p:nvPr/>
        </p:nvSpPr>
        <p:spPr bwMode="auto">
          <a:xfrm>
            <a:off x="1762128" y="372666"/>
            <a:ext cx="18473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endParaRPr lang="en-GB"/>
          </a:p>
        </p:txBody>
      </p:sp>
      <p:sp>
        <p:nvSpPr>
          <p:cNvPr id="3079" name="Rectangle 50"/>
          <p:cNvSpPr>
            <a:spLocks noChangeArrowheads="1"/>
          </p:cNvSpPr>
          <p:nvPr/>
        </p:nvSpPr>
        <p:spPr bwMode="auto">
          <a:xfrm>
            <a:off x="419124" y="185737"/>
            <a:ext cx="1638300" cy="1869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nSpc>
                <a:spcPct val="110000"/>
              </a:lnSpc>
            </a:pPr>
            <a:r>
              <a:rPr lang="de-DE" sz="1500" dirty="0" smtClean="0">
                <a:solidFill>
                  <a:schemeClr val="tx2"/>
                </a:solidFill>
                <a:latin typeface="Helvetica" pitchFamily="34" charset="0"/>
              </a:rPr>
              <a:t>www.osce.org/bih</a:t>
            </a:r>
            <a:endParaRPr lang="de-DE" sz="4200" dirty="0"/>
          </a:p>
        </p:txBody>
      </p:sp>
      <p:pic>
        <p:nvPicPr>
          <p:cNvPr id="3080" name="Picture 52" descr="EN_BiH_OSCE_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9575" y="4469642"/>
            <a:ext cx="3882646" cy="380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12"/>
          <p:cNvSpPr>
            <a:spLocks noChangeArrowheads="1"/>
          </p:cNvSpPr>
          <p:nvPr/>
        </p:nvSpPr>
        <p:spPr bwMode="auto">
          <a:xfrm>
            <a:off x="8086725" y="4723212"/>
            <a:ext cx="592138" cy="252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eaLnBrk="0" hangingPunct="0"/>
            <a:fld id="{8750BAF7-9500-4A78-AABF-33087BC3B419}" type="slidenum">
              <a:rPr lang="de-DE" sz="1000"/>
              <a:pPr algn="r" eaLnBrk="0" hangingPunct="0"/>
              <a:t>4</a:t>
            </a:fld>
            <a:endParaRPr lang="de-DE" sz="1000"/>
          </a:p>
        </p:txBody>
      </p:sp>
      <p:sp>
        <p:nvSpPr>
          <p:cNvPr id="4100" name="Rectangle 13"/>
          <p:cNvSpPr>
            <a:spLocks noChangeArrowheads="1"/>
          </p:cNvSpPr>
          <p:nvPr/>
        </p:nvSpPr>
        <p:spPr bwMode="auto">
          <a:xfrm>
            <a:off x="8679252" y="4723212"/>
            <a:ext cx="25519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A6A6A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0" hangingPunct="0"/>
            <a:r>
              <a:rPr lang="de-DE" sz="1000">
                <a:solidFill>
                  <a:srgbClr val="A6A6A6"/>
                </a:solidFill>
              </a:rPr>
              <a:t>9</a:t>
            </a:r>
          </a:p>
        </p:txBody>
      </p:sp>
      <p:sp>
        <p:nvSpPr>
          <p:cNvPr id="4101" name="Line 14"/>
          <p:cNvSpPr>
            <a:spLocks noChangeShapeType="1"/>
          </p:cNvSpPr>
          <p:nvPr/>
        </p:nvSpPr>
        <p:spPr bwMode="auto">
          <a:xfrm>
            <a:off x="8629650" y="4723211"/>
            <a:ext cx="0" cy="175022"/>
          </a:xfrm>
          <a:prstGeom prst="line">
            <a:avLst/>
          </a:prstGeom>
          <a:noFill/>
          <a:ln w="9525">
            <a:solidFill>
              <a:srgbClr val="A6A6A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2" name="Rectangle 15"/>
          <p:cNvSpPr>
            <a:spLocks noChangeArrowheads="1"/>
          </p:cNvSpPr>
          <p:nvPr/>
        </p:nvSpPr>
        <p:spPr bwMode="auto">
          <a:xfrm>
            <a:off x="5545138" y="4722020"/>
            <a:ext cx="2870200" cy="230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eaLnBrk="0" hangingPunct="0"/>
            <a:r>
              <a:rPr lang="de-DE" sz="1000">
                <a:solidFill>
                  <a:srgbClr val="A6A6A6"/>
                </a:solidFill>
              </a:rPr>
              <a:t>Presentation title</a:t>
            </a:r>
          </a:p>
        </p:txBody>
      </p:sp>
      <p:grpSp>
        <p:nvGrpSpPr>
          <p:cNvPr id="4103" name="Group 19"/>
          <p:cNvGrpSpPr>
            <a:grpSpLocks/>
          </p:cNvGrpSpPr>
          <p:nvPr/>
        </p:nvGrpSpPr>
        <p:grpSpPr bwMode="auto">
          <a:xfrm>
            <a:off x="382588" y="0"/>
            <a:ext cx="8761412" cy="438150"/>
            <a:chOff x="241" y="0"/>
            <a:chExt cx="5565" cy="408"/>
          </a:xfrm>
        </p:grpSpPr>
        <p:sp>
          <p:nvSpPr>
            <p:cNvPr id="4106" name="Rectangle 20"/>
            <p:cNvSpPr>
              <a:spLocks noChangeArrowheads="1"/>
            </p:cNvSpPr>
            <p:nvPr/>
          </p:nvSpPr>
          <p:spPr bwMode="auto">
            <a:xfrm>
              <a:off x="241" y="0"/>
              <a:ext cx="1342" cy="408"/>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GB">
                <a:solidFill>
                  <a:srgbClr val="E6E0DD"/>
                </a:solidFill>
              </a:endParaRPr>
            </a:p>
          </p:txBody>
        </p:sp>
        <p:sp>
          <p:nvSpPr>
            <p:cNvPr id="4107" name="Rectangle 21"/>
            <p:cNvSpPr>
              <a:spLocks noChangeArrowheads="1"/>
            </p:cNvSpPr>
            <p:nvPr/>
          </p:nvSpPr>
          <p:spPr bwMode="auto">
            <a:xfrm>
              <a:off x="1648" y="0"/>
              <a:ext cx="1342" cy="408"/>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GB">
                <a:solidFill>
                  <a:srgbClr val="E6E0DD"/>
                </a:solidFill>
              </a:endParaRPr>
            </a:p>
          </p:txBody>
        </p:sp>
        <p:sp>
          <p:nvSpPr>
            <p:cNvPr id="4108" name="Rectangle 22"/>
            <p:cNvSpPr>
              <a:spLocks noChangeArrowheads="1"/>
            </p:cNvSpPr>
            <p:nvPr/>
          </p:nvSpPr>
          <p:spPr bwMode="auto">
            <a:xfrm>
              <a:off x="3056" y="0"/>
              <a:ext cx="1342" cy="408"/>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GB">
                <a:solidFill>
                  <a:srgbClr val="E6E0DD"/>
                </a:solidFill>
              </a:endParaRPr>
            </a:p>
          </p:txBody>
        </p:sp>
        <p:sp>
          <p:nvSpPr>
            <p:cNvPr id="4109" name="Rectangle 23"/>
            <p:cNvSpPr>
              <a:spLocks noChangeArrowheads="1"/>
            </p:cNvSpPr>
            <p:nvPr/>
          </p:nvSpPr>
          <p:spPr bwMode="auto">
            <a:xfrm>
              <a:off x="4464" y="0"/>
              <a:ext cx="1342" cy="408"/>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GB">
                <a:solidFill>
                  <a:srgbClr val="E6E0DD"/>
                </a:solidFill>
              </a:endParaRPr>
            </a:p>
          </p:txBody>
        </p:sp>
      </p:grpSp>
      <p:sp>
        <p:nvSpPr>
          <p:cNvPr id="4104" name="Line 24"/>
          <p:cNvSpPr>
            <a:spLocks noChangeShapeType="1"/>
          </p:cNvSpPr>
          <p:nvPr/>
        </p:nvSpPr>
        <p:spPr bwMode="auto">
          <a:xfrm>
            <a:off x="406400" y="1190625"/>
            <a:ext cx="8737600" cy="0"/>
          </a:xfrm>
          <a:prstGeom prst="line">
            <a:avLst/>
          </a:prstGeom>
          <a:noFill/>
          <a:ln w="9525">
            <a:solidFill>
              <a:srgbClr val="A6A6A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 name="TextBox 2"/>
          <p:cNvSpPr txBox="1"/>
          <p:nvPr/>
        </p:nvSpPr>
        <p:spPr>
          <a:xfrm>
            <a:off x="968991" y="1344305"/>
            <a:ext cx="7311445" cy="3170099"/>
          </a:xfrm>
          <a:prstGeom prst="rect">
            <a:avLst/>
          </a:prstGeom>
          <a:noFill/>
        </p:spPr>
        <p:txBody>
          <a:bodyPr wrap="square" rtlCol="0">
            <a:spAutoFit/>
          </a:bodyPr>
          <a:lstStyle/>
          <a:p>
            <a:pPr algn="just"/>
            <a:r>
              <a:rPr lang="en-US" sz="2000" dirty="0">
                <a:latin typeface="+mn-lt"/>
                <a:cs typeface="Times New Roman" panose="02020603050405020304" pitchFamily="18" charset="0"/>
              </a:rPr>
              <a:t>12. </a:t>
            </a:r>
            <a:r>
              <a:rPr lang="en-US" sz="2000" dirty="0" err="1">
                <a:latin typeface="+mn-lt"/>
                <a:cs typeface="Times New Roman" panose="02020603050405020304" pitchFamily="18" charset="0"/>
              </a:rPr>
              <a:t>februara</a:t>
            </a:r>
            <a:r>
              <a:rPr lang="en-US" sz="2000" dirty="0">
                <a:latin typeface="+mn-lt"/>
                <a:cs typeface="Times New Roman" panose="02020603050405020304" pitchFamily="18" charset="0"/>
              </a:rPr>
              <a:t> 2003. </a:t>
            </a:r>
            <a:r>
              <a:rPr lang="en-US" sz="2000" dirty="0" err="1">
                <a:latin typeface="+mn-lt"/>
                <a:cs typeface="Times New Roman" panose="02020603050405020304" pitchFamily="18" charset="0"/>
              </a:rPr>
              <a:t>godine</a:t>
            </a:r>
            <a:r>
              <a:rPr lang="en-US" sz="2000" dirty="0">
                <a:latin typeface="+mn-lt"/>
                <a:cs typeface="Times New Roman" panose="02020603050405020304" pitchFamily="18" charset="0"/>
              </a:rPr>
              <a:t> </a:t>
            </a:r>
            <a:r>
              <a:rPr lang="en-US" sz="2000" dirty="0" smtClean="0">
                <a:latin typeface="+mn-lt"/>
                <a:cs typeface="Times New Roman" panose="02020603050405020304" pitchFamily="18" charset="0"/>
              </a:rPr>
              <a:t>Adnan </a:t>
            </a:r>
            <a:r>
              <a:rPr lang="en-US" sz="2000" dirty="0" err="1" smtClean="0">
                <a:latin typeface="+mn-lt"/>
                <a:cs typeface="Times New Roman" panose="02020603050405020304" pitchFamily="18" charset="0"/>
              </a:rPr>
              <a:t>Muslija</a:t>
            </a:r>
            <a:r>
              <a:rPr lang="en-US" sz="2000" dirty="0" smtClean="0">
                <a:latin typeface="+mn-lt"/>
                <a:cs typeface="Times New Roman" panose="02020603050405020304" pitchFamily="18" charset="0"/>
              </a:rPr>
              <a:t> </a:t>
            </a:r>
            <a:r>
              <a:rPr lang="en-US" sz="2000" dirty="0">
                <a:latin typeface="+mn-lt"/>
                <a:cs typeface="Times New Roman" panose="02020603050405020304" pitchFamily="18" charset="0"/>
              </a:rPr>
              <a:t>je </a:t>
            </a:r>
            <a:r>
              <a:rPr lang="en-US" sz="2000" dirty="0" err="1">
                <a:latin typeface="+mn-lt"/>
                <a:cs typeface="Times New Roman" panose="02020603050405020304" pitchFamily="18" charset="0"/>
              </a:rPr>
              <a:t>došao</a:t>
            </a:r>
            <a:r>
              <a:rPr lang="en-US" sz="2000" dirty="0">
                <a:latin typeface="+mn-lt"/>
                <a:cs typeface="Times New Roman" panose="02020603050405020304" pitchFamily="18" charset="0"/>
              </a:rPr>
              <a:t> </a:t>
            </a:r>
            <a:r>
              <a:rPr lang="en-US" sz="2000" dirty="0" err="1">
                <a:latin typeface="+mn-lt"/>
                <a:cs typeface="Times New Roman" panose="02020603050405020304" pitchFamily="18" charset="0"/>
              </a:rPr>
              <a:t>pred</a:t>
            </a:r>
            <a:r>
              <a:rPr lang="en-US" sz="2000" dirty="0">
                <a:latin typeface="+mn-lt"/>
                <a:cs typeface="Times New Roman" panose="02020603050405020304" pitchFamily="18" charset="0"/>
              </a:rPr>
              <a:t> </a:t>
            </a:r>
            <a:r>
              <a:rPr lang="en-US" sz="2000" dirty="0" err="1">
                <a:latin typeface="+mn-lt"/>
                <a:cs typeface="Times New Roman" panose="02020603050405020304" pitchFamily="18" charset="0"/>
              </a:rPr>
              <a:t>stan</a:t>
            </a:r>
            <a:r>
              <a:rPr lang="en-US" sz="2000" dirty="0">
                <a:latin typeface="+mn-lt"/>
                <a:cs typeface="Times New Roman" panose="02020603050405020304" pitchFamily="18" charset="0"/>
              </a:rPr>
              <a:t> </a:t>
            </a:r>
            <a:r>
              <a:rPr lang="en-US" sz="2000" dirty="0" err="1">
                <a:latin typeface="+mn-lt"/>
                <a:cs typeface="Times New Roman" panose="02020603050405020304" pitchFamily="18" charset="0"/>
              </a:rPr>
              <a:t>oštećene</a:t>
            </a:r>
            <a:r>
              <a:rPr lang="en-US" sz="2000" dirty="0">
                <a:latin typeface="+mn-lt"/>
                <a:cs typeface="Times New Roman" panose="02020603050405020304" pitchFamily="18" charset="0"/>
              </a:rPr>
              <a:t> (</a:t>
            </a:r>
            <a:r>
              <a:rPr lang="en-US" sz="2000" dirty="0" err="1">
                <a:latin typeface="+mn-lt"/>
                <a:cs typeface="Times New Roman" panose="02020603050405020304" pitchFamily="18" charset="0"/>
              </a:rPr>
              <a:t>koja</a:t>
            </a:r>
            <a:r>
              <a:rPr lang="en-US" sz="2000" dirty="0">
                <a:latin typeface="+mn-lt"/>
                <a:cs typeface="Times New Roman" panose="02020603050405020304" pitchFamily="18" charset="0"/>
              </a:rPr>
              <a:t> je </a:t>
            </a:r>
            <a:r>
              <a:rPr lang="en-US" sz="2000" dirty="0" err="1">
                <a:latin typeface="+mn-lt"/>
                <a:cs typeface="Times New Roman" panose="02020603050405020304" pitchFamily="18" charset="0"/>
              </a:rPr>
              <a:t>njegova</a:t>
            </a:r>
            <a:r>
              <a:rPr lang="en-US" sz="2000" dirty="0">
                <a:latin typeface="+mn-lt"/>
                <a:cs typeface="Times New Roman" panose="02020603050405020304" pitchFamily="18" charset="0"/>
              </a:rPr>
              <a:t> </a:t>
            </a:r>
            <a:r>
              <a:rPr lang="en-US" sz="2000" dirty="0" err="1">
                <a:latin typeface="+mn-lt"/>
                <a:cs typeface="Times New Roman" panose="02020603050405020304" pitchFamily="18" charset="0"/>
              </a:rPr>
              <a:t>bivša</a:t>
            </a:r>
            <a:r>
              <a:rPr lang="en-US" sz="2000" dirty="0">
                <a:latin typeface="+mn-lt"/>
                <a:cs typeface="Times New Roman" panose="02020603050405020304" pitchFamily="18" charset="0"/>
              </a:rPr>
              <a:t> </a:t>
            </a:r>
            <a:r>
              <a:rPr lang="en-US" sz="2000" dirty="0" err="1" smtClean="0">
                <a:latin typeface="+mn-lt"/>
                <a:cs typeface="Times New Roman" panose="02020603050405020304" pitchFamily="18" charset="0"/>
              </a:rPr>
              <a:t>supruga</a:t>
            </a:r>
            <a:r>
              <a:rPr lang="en-US" sz="2000" dirty="0" smtClean="0">
                <a:latin typeface="+mn-lt"/>
                <a:cs typeface="Times New Roman" panose="02020603050405020304" pitchFamily="18" charset="0"/>
              </a:rPr>
              <a:t> </a:t>
            </a:r>
            <a:r>
              <a:rPr lang="en-US" sz="2000" dirty="0" err="1">
                <a:latin typeface="+mn-lt"/>
                <a:cs typeface="Times New Roman" panose="02020603050405020304" pitchFamily="18" charset="0"/>
              </a:rPr>
              <a:t>i</a:t>
            </a:r>
            <a:r>
              <a:rPr lang="en-US" sz="2000" dirty="0">
                <a:latin typeface="+mn-lt"/>
                <a:cs typeface="Times New Roman" panose="02020603050405020304" pitchFamily="18" charset="0"/>
              </a:rPr>
              <a:t> s </a:t>
            </a:r>
            <a:r>
              <a:rPr lang="en-US" sz="2000" dirty="0" err="1">
                <a:latin typeface="+mn-lt"/>
                <a:cs typeface="Times New Roman" panose="02020603050405020304" pitchFamily="18" charset="0"/>
              </a:rPr>
              <a:t>kojom</a:t>
            </a:r>
            <a:r>
              <a:rPr lang="en-US" sz="2000" dirty="0">
                <a:latin typeface="+mn-lt"/>
                <a:cs typeface="Times New Roman" panose="02020603050405020304" pitchFamily="18" charset="0"/>
              </a:rPr>
              <a:t> </a:t>
            </a:r>
            <a:r>
              <a:rPr lang="en-US" sz="2000" dirty="0" err="1">
                <a:latin typeface="+mn-lt"/>
                <a:cs typeface="Times New Roman" panose="02020603050405020304" pitchFamily="18" charset="0"/>
              </a:rPr>
              <a:t>ima</a:t>
            </a:r>
            <a:r>
              <a:rPr lang="en-US" sz="2000" dirty="0">
                <a:latin typeface="+mn-lt"/>
                <a:cs typeface="Times New Roman" panose="02020603050405020304" pitchFamily="18" charset="0"/>
              </a:rPr>
              <a:t> </a:t>
            </a:r>
            <a:r>
              <a:rPr lang="en-US" sz="2000" dirty="0" err="1">
                <a:latin typeface="+mn-lt"/>
                <a:cs typeface="Times New Roman" panose="02020603050405020304" pitchFamily="18" charset="0"/>
              </a:rPr>
              <a:t>dvoje</a:t>
            </a:r>
            <a:r>
              <a:rPr lang="en-US" sz="2000" dirty="0">
                <a:latin typeface="+mn-lt"/>
                <a:cs typeface="Times New Roman" panose="02020603050405020304" pitchFamily="18" charset="0"/>
              </a:rPr>
              <a:t> </a:t>
            </a:r>
            <a:r>
              <a:rPr lang="en-US" sz="2000" dirty="0" err="1">
                <a:latin typeface="+mn-lt"/>
                <a:cs typeface="Times New Roman" panose="02020603050405020304" pitchFamily="18" charset="0"/>
              </a:rPr>
              <a:t>maloljetne</a:t>
            </a:r>
            <a:r>
              <a:rPr lang="en-US" sz="2000" dirty="0">
                <a:latin typeface="+mn-lt"/>
                <a:cs typeface="Times New Roman" panose="02020603050405020304" pitchFamily="18" charset="0"/>
              </a:rPr>
              <a:t> </a:t>
            </a:r>
            <a:r>
              <a:rPr lang="en-US" sz="2000" dirty="0" err="1">
                <a:latin typeface="+mn-lt"/>
                <a:cs typeface="Times New Roman" panose="02020603050405020304" pitchFamily="18" charset="0"/>
              </a:rPr>
              <a:t>djece</a:t>
            </a:r>
            <a:r>
              <a:rPr lang="en-US" sz="2000" dirty="0">
                <a:latin typeface="+mn-lt"/>
                <a:cs typeface="Times New Roman" panose="02020603050405020304" pitchFamily="18" charset="0"/>
              </a:rPr>
              <a:t>) s M</a:t>
            </a:r>
            <a:r>
              <a:rPr lang="en-US" sz="2000" dirty="0" smtClean="0">
                <a:latin typeface="+mn-lt"/>
                <a:cs typeface="Times New Roman" panose="02020603050405020304" pitchFamily="18" charset="0"/>
              </a:rPr>
              <a:t>. M</a:t>
            </a:r>
            <a:r>
              <a:rPr lang="en-US" sz="2000" dirty="0">
                <a:latin typeface="+mn-lt"/>
                <a:cs typeface="Times New Roman" panose="02020603050405020304" pitchFamily="18" charset="0"/>
              </a:rPr>
              <a:t>.  </a:t>
            </a:r>
            <a:r>
              <a:rPr lang="en-US" sz="2000" dirty="0" err="1">
                <a:latin typeface="+mn-lt"/>
                <a:cs typeface="Times New Roman" panose="02020603050405020304" pitchFamily="18" charset="0"/>
              </a:rPr>
              <a:t>koja</a:t>
            </a:r>
            <a:r>
              <a:rPr lang="en-US" sz="2000" dirty="0">
                <a:latin typeface="+mn-lt"/>
                <a:cs typeface="Times New Roman" panose="02020603050405020304" pitchFamily="18" charset="0"/>
              </a:rPr>
              <a:t> je </a:t>
            </a:r>
            <a:r>
              <a:rPr lang="en-US" sz="2000" dirty="0" err="1">
                <a:latin typeface="+mn-lt"/>
                <a:cs typeface="Times New Roman" panose="02020603050405020304" pitchFamily="18" charset="0"/>
              </a:rPr>
              <a:t>pozvala</a:t>
            </a:r>
            <a:r>
              <a:rPr lang="en-US" sz="2000" dirty="0">
                <a:latin typeface="+mn-lt"/>
                <a:cs typeface="Times New Roman" panose="02020603050405020304" pitchFamily="18" charset="0"/>
              </a:rPr>
              <a:t> </a:t>
            </a:r>
            <a:r>
              <a:rPr lang="en-US" sz="2000" dirty="0" err="1">
                <a:latin typeface="+mn-lt"/>
                <a:cs typeface="Times New Roman" panose="02020603050405020304" pitchFamily="18" charset="0"/>
              </a:rPr>
              <a:t>oštećenu</a:t>
            </a:r>
            <a:r>
              <a:rPr lang="en-US" sz="2000" dirty="0">
                <a:latin typeface="+mn-lt"/>
                <a:cs typeface="Times New Roman" panose="02020603050405020304" pitchFamily="18" charset="0"/>
              </a:rPr>
              <a:t> </a:t>
            </a:r>
            <a:r>
              <a:rPr lang="en-US" sz="2000" dirty="0" err="1">
                <a:latin typeface="+mn-lt"/>
                <a:cs typeface="Times New Roman" panose="02020603050405020304" pitchFamily="18" charset="0"/>
              </a:rPr>
              <a:t>i</a:t>
            </a:r>
            <a:r>
              <a:rPr lang="en-US" sz="2000" dirty="0">
                <a:latin typeface="+mn-lt"/>
                <a:cs typeface="Times New Roman" panose="02020603050405020304" pitchFamily="18" charset="0"/>
              </a:rPr>
              <a:t> </a:t>
            </a:r>
            <a:r>
              <a:rPr lang="en-US" sz="2000" dirty="0" err="1">
                <a:latin typeface="+mn-lt"/>
                <a:cs typeface="Times New Roman" panose="02020603050405020304" pitchFamily="18" charset="0"/>
              </a:rPr>
              <a:t>tražila</a:t>
            </a:r>
            <a:r>
              <a:rPr lang="en-US" sz="2000" dirty="0">
                <a:latin typeface="+mn-lt"/>
                <a:cs typeface="Times New Roman" panose="02020603050405020304" pitchFamily="18" charset="0"/>
              </a:rPr>
              <a:t> od </a:t>
            </a:r>
            <a:r>
              <a:rPr lang="en-US" sz="2000" dirty="0" err="1">
                <a:latin typeface="+mn-lt"/>
                <a:cs typeface="Times New Roman" panose="02020603050405020304" pitchFamily="18" charset="0"/>
              </a:rPr>
              <a:t>nje</a:t>
            </a:r>
            <a:r>
              <a:rPr lang="en-US" sz="2000" dirty="0">
                <a:latin typeface="+mn-lt"/>
                <a:cs typeface="Times New Roman" panose="02020603050405020304" pitchFamily="18" charset="0"/>
              </a:rPr>
              <a:t> da </a:t>
            </a:r>
            <a:r>
              <a:rPr lang="en-US" sz="2000" dirty="0" err="1" smtClean="0">
                <a:latin typeface="+mn-lt"/>
                <a:cs typeface="Times New Roman" panose="02020603050405020304" pitchFamily="18" charset="0"/>
              </a:rPr>
              <a:t>pusti</a:t>
            </a:r>
            <a:r>
              <a:rPr lang="bs-Latn-BA" sz="2000" dirty="0" smtClean="0">
                <a:latin typeface="+mn-lt"/>
                <a:cs typeface="Times New Roman" panose="02020603050405020304" pitchFamily="18" charset="0"/>
              </a:rPr>
              <a:t> </a:t>
            </a:r>
            <a:r>
              <a:rPr lang="en-US" sz="2000" dirty="0" err="1" smtClean="0">
                <a:latin typeface="+mn-lt"/>
                <a:cs typeface="Times New Roman" panose="02020603050405020304" pitchFamily="18" charset="0"/>
              </a:rPr>
              <a:t>djecu</a:t>
            </a:r>
            <a:r>
              <a:rPr lang="en-US" sz="2000" dirty="0" smtClean="0">
                <a:latin typeface="+mn-lt"/>
                <a:cs typeface="Times New Roman" panose="02020603050405020304" pitchFamily="18" charset="0"/>
              </a:rPr>
              <a:t> </a:t>
            </a:r>
            <a:r>
              <a:rPr lang="en-US" sz="2000" dirty="0">
                <a:latin typeface="+mn-lt"/>
                <a:cs typeface="Times New Roman" panose="02020603050405020304" pitchFamily="18" charset="0"/>
              </a:rPr>
              <a:t>da </a:t>
            </a:r>
            <a:r>
              <a:rPr lang="en-US" sz="2000" dirty="0" err="1">
                <a:latin typeface="+mn-lt"/>
                <a:cs typeface="Times New Roman" panose="02020603050405020304" pitchFamily="18" charset="0"/>
              </a:rPr>
              <a:t>ih</a:t>
            </a:r>
            <a:r>
              <a:rPr lang="en-US" sz="2000" dirty="0">
                <a:latin typeface="+mn-lt"/>
                <a:cs typeface="Times New Roman" panose="02020603050405020304" pitchFamily="18" charset="0"/>
              </a:rPr>
              <a:t> </a:t>
            </a:r>
            <a:r>
              <a:rPr lang="en-US" sz="2000" dirty="0" err="1">
                <a:latin typeface="+mn-lt"/>
                <a:cs typeface="Times New Roman" panose="02020603050405020304" pitchFamily="18" charset="0"/>
              </a:rPr>
              <a:t>odvede</a:t>
            </a:r>
            <a:r>
              <a:rPr lang="en-US" sz="2000" dirty="0">
                <a:latin typeface="+mn-lt"/>
                <a:cs typeface="Times New Roman" panose="02020603050405020304" pitchFamily="18" charset="0"/>
              </a:rPr>
              <a:t> do </a:t>
            </a:r>
            <a:r>
              <a:rPr lang="en-US" sz="2000" dirty="0" err="1">
                <a:latin typeface="+mn-lt"/>
                <a:cs typeface="Times New Roman" panose="02020603050405020304" pitchFamily="18" charset="0"/>
              </a:rPr>
              <a:t>parkinga</a:t>
            </a:r>
            <a:r>
              <a:rPr lang="en-US" sz="2000" dirty="0">
                <a:latin typeface="+mn-lt"/>
                <a:cs typeface="Times New Roman" panose="02020603050405020304" pitchFamily="18" charset="0"/>
              </a:rPr>
              <a:t> </a:t>
            </a:r>
            <a:r>
              <a:rPr lang="en-US" sz="2000" dirty="0" err="1">
                <a:latin typeface="+mn-lt"/>
                <a:cs typeface="Times New Roman" panose="02020603050405020304" pitchFamily="18" charset="0"/>
              </a:rPr>
              <a:t>kako</a:t>
            </a:r>
            <a:r>
              <a:rPr lang="en-US" sz="2000" dirty="0">
                <a:latin typeface="+mn-lt"/>
                <a:cs typeface="Times New Roman" panose="02020603050405020304" pitchFamily="18" charset="0"/>
              </a:rPr>
              <a:t> bi </a:t>
            </a:r>
            <a:r>
              <a:rPr lang="en-US" sz="2000" dirty="0" err="1">
                <a:latin typeface="+mn-lt"/>
                <a:cs typeface="Times New Roman" panose="02020603050405020304" pitchFamily="18" charset="0"/>
              </a:rPr>
              <a:t>im</a:t>
            </a:r>
            <a:r>
              <a:rPr lang="en-US" sz="2000" dirty="0">
                <a:latin typeface="+mn-lt"/>
                <a:cs typeface="Times New Roman" panose="02020603050405020304" pitchFamily="18" charset="0"/>
              </a:rPr>
              <a:t> </a:t>
            </a:r>
            <a:r>
              <a:rPr lang="en-US" sz="2000" dirty="0" smtClean="0">
                <a:latin typeface="+mn-lt"/>
                <a:cs typeface="Times New Roman" panose="02020603050405020304" pitchFamily="18" charset="0"/>
              </a:rPr>
              <a:t>Adnan </a:t>
            </a:r>
            <a:r>
              <a:rPr lang="en-US" sz="2000" dirty="0" err="1" smtClean="0">
                <a:latin typeface="+mn-lt"/>
                <a:cs typeface="Times New Roman" panose="02020603050405020304" pitchFamily="18" charset="0"/>
              </a:rPr>
              <a:t>Muslija</a:t>
            </a:r>
            <a:r>
              <a:rPr lang="en-US" sz="2000" dirty="0" smtClean="0">
                <a:latin typeface="+mn-lt"/>
                <a:cs typeface="Times New Roman" panose="02020603050405020304" pitchFamily="18" charset="0"/>
              </a:rPr>
              <a:t>, </a:t>
            </a:r>
            <a:r>
              <a:rPr lang="en-US" sz="2000" dirty="0" err="1">
                <a:latin typeface="+mn-lt"/>
                <a:cs typeface="Times New Roman" panose="02020603050405020304" pitchFamily="18" charset="0"/>
              </a:rPr>
              <a:t>koji</a:t>
            </a:r>
            <a:r>
              <a:rPr lang="en-US" sz="2000" dirty="0">
                <a:latin typeface="+mn-lt"/>
                <a:cs typeface="Times New Roman" panose="02020603050405020304" pitchFamily="18" charset="0"/>
              </a:rPr>
              <a:t> se </a:t>
            </a:r>
            <a:r>
              <a:rPr lang="en-US" sz="2000" dirty="0" err="1">
                <a:latin typeface="+mn-lt"/>
                <a:cs typeface="Times New Roman" panose="02020603050405020304" pitchFamily="18" charset="0"/>
              </a:rPr>
              <a:t>tamo</a:t>
            </a:r>
            <a:r>
              <a:rPr lang="en-US" sz="2000" dirty="0">
                <a:latin typeface="+mn-lt"/>
                <a:cs typeface="Times New Roman" panose="02020603050405020304" pitchFamily="18" charset="0"/>
              </a:rPr>
              <a:t> </a:t>
            </a:r>
            <a:r>
              <a:rPr lang="en-US" sz="2000" dirty="0" err="1">
                <a:latin typeface="+mn-lt"/>
                <a:cs typeface="Times New Roman" panose="02020603050405020304" pitchFamily="18" charset="0"/>
              </a:rPr>
              <a:t>nalazio</a:t>
            </a:r>
            <a:r>
              <a:rPr lang="en-US" sz="2000" dirty="0">
                <a:latin typeface="+mn-lt"/>
                <a:cs typeface="Times New Roman" panose="02020603050405020304" pitchFamily="18" charset="0"/>
              </a:rPr>
              <a:t>, </a:t>
            </a:r>
            <a:r>
              <a:rPr lang="en-US" sz="2000" dirty="0" err="1">
                <a:latin typeface="+mn-lt"/>
                <a:cs typeface="Times New Roman" panose="02020603050405020304" pitchFamily="18" charset="0"/>
              </a:rPr>
              <a:t>uručio</a:t>
            </a:r>
            <a:r>
              <a:rPr lang="en-US" sz="2000" dirty="0">
                <a:latin typeface="+mn-lt"/>
                <a:cs typeface="Times New Roman" panose="02020603050405020304" pitchFamily="18" charset="0"/>
              </a:rPr>
              <a:t> </a:t>
            </a:r>
            <a:r>
              <a:rPr lang="en-US" sz="2000" dirty="0" err="1">
                <a:latin typeface="+mn-lt"/>
                <a:cs typeface="Times New Roman" panose="02020603050405020304" pitchFamily="18" charset="0"/>
              </a:rPr>
              <a:t>bajramske</a:t>
            </a:r>
            <a:r>
              <a:rPr lang="en-US" sz="2000" dirty="0">
                <a:latin typeface="+mn-lt"/>
                <a:cs typeface="Times New Roman" panose="02020603050405020304" pitchFamily="18" charset="0"/>
              </a:rPr>
              <a:t> </a:t>
            </a:r>
            <a:r>
              <a:rPr lang="en-US" sz="2000" dirty="0" err="1">
                <a:latin typeface="+mn-lt"/>
                <a:cs typeface="Times New Roman" panose="02020603050405020304" pitchFamily="18" charset="0"/>
              </a:rPr>
              <a:t>paketiće</a:t>
            </a:r>
            <a:r>
              <a:rPr lang="en-US" sz="2000" dirty="0" smtClean="0">
                <a:latin typeface="+mn-lt"/>
                <a:cs typeface="Times New Roman" panose="02020603050405020304" pitchFamily="18" charset="0"/>
              </a:rPr>
              <a:t>.</a:t>
            </a:r>
            <a:endParaRPr lang="bs-Latn-BA" sz="2000" dirty="0" smtClean="0">
              <a:latin typeface="+mn-lt"/>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
            </a:r>
            <a:br>
              <a:rPr lang="en-US" sz="2000" dirty="0">
                <a:latin typeface="Times New Roman" panose="02020603050405020304" pitchFamily="18" charset="0"/>
                <a:cs typeface="Times New Roman" panose="02020603050405020304" pitchFamily="18" charset="0"/>
              </a:rPr>
            </a:br>
            <a:r>
              <a:rPr lang="en-US" sz="2000" dirty="0" err="1">
                <a:latin typeface="+mn-lt"/>
                <a:cs typeface="Times New Roman" panose="02020603050405020304" pitchFamily="18" charset="0"/>
              </a:rPr>
              <a:t>Kada</a:t>
            </a:r>
            <a:r>
              <a:rPr lang="en-US" sz="2000" dirty="0">
                <a:latin typeface="+mn-lt"/>
                <a:cs typeface="Times New Roman" panose="02020603050405020304" pitchFamily="18" charset="0"/>
              </a:rPr>
              <a:t> je </a:t>
            </a:r>
            <a:r>
              <a:rPr lang="en-US" sz="2000" dirty="0" err="1">
                <a:latin typeface="+mn-lt"/>
                <a:cs typeface="Times New Roman" panose="02020603050405020304" pitchFamily="18" charset="0"/>
              </a:rPr>
              <a:t>oštećena</a:t>
            </a:r>
            <a:r>
              <a:rPr lang="en-US" sz="2000" dirty="0">
                <a:latin typeface="+mn-lt"/>
                <a:cs typeface="Times New Roman" panose="02020603050405020304" pitchFamily="18" charset="0"/>
              </a:rPr>
              <a:t> </a:t>
            </a:r>
            <a:r>
              <a:rPr lang="en-US" sz="2000" dirty="0" err="1">
                <a:latin typeface="+mn-lt"/>
                <a:cs typeface="Times New Roman" panose="02020603050405020304" pitchFamily="18" charset="0"/>
              </a:rPr>
              <a:t>otvorila</a:t>
            </a:r>
            <a:r>
              <a:rPr lang="en-US" sz="2000" dirty="0">
                <a:latin typeface="+mn-lt"/>
                <a:cs typeface="Times New Roman" panose="02020603050405020304" pitchFamily="18" charset="0"/>
              </a:rPr>
              <a:t> </a:t>
            </a:r>
            <a:r>
              <a:rPr lang="en-US" sz="2000" dirty="0" err="1">
                <a:latin typeface="+mn-lt"/>
                <a:cs typeface="Times New Roman" panose="02020603050405020304" pitchFamily="18" charset="0"/>
              </a:rPr>
              <a:t>vrata</a:t>
            </a:r>
            <a:r>
              <a:rPr lang="en-US" sz="2000" dirty="0">
                <a:latin typeface="+mn-lt"/>
                <a:cs typeface="Times New Roman" panose="02020603050405020304" pitchFamily="18" charset="0"/>
              </a:rPr>
              <a:t> </a:t>
            </a:r>
            <a:r>
              <a:rPr lang="en-US" sz="2000" dirty="0" err="1">
                <a:latin typeface="+mn-lt"/>
                <a:cs typeface="Times New Roman" panose="02020603050405020304" pitchFamily="18" charset="0"/>
              </a:rPr>
              <a:t>stana</a:t>
            </a:r>
            <a:r>
              <a:rPr lang="en-US" sz="2000" dirty="0">
                <a:latin typeface="+mn-lt"/>
                <a:cs typeface="Times New Roman" panose="02020603050405020304" pitchFamily="18" charset="0"/>
              </a:rPr>
              <a:t> </a:t>
            </a:r>
            <a:r>
              <a:rPr lang="en-US" sz="2000" dirty="0" smtClean="0">
                <a:latin typeface="+mn-lt"/>
                <a:cs typeface="Times New Roman" panose="02020603050405020304" pitchFamily="18" charset="0"/>
              </a:rPr>
              <a:t>Adnan </a:t>
            </a:r>
            <a:r>
              <a:rPr lang="en-US" sz="2000" dirty="0" err="1" smtClean="0">
                <a:latin typeface="+mn-lt"/>
                <a:cs typeface="Times New Roman" panose="02020603050405020304" pitchFamily="18" charset="0"/>
              </a:rPr>
              <a:t>Muslija</a:t>
            </a:r>
            <a:r>
              <a:rPr lang="en-US" sz="2000" dirty="0" smtClean="0">
                <a:latin typeface="+mn-lt"/>
                <a:cs typeface="Times New Roman" panose="02020603050405020304" pitchFamily="18" charset="0"/>
              </a:rPr>
              <a:t> </a:t>
            </a:r>
            <a:r>
              <a:rPr lang="en-US" sz="2000" dirty="0" err="1">
                <a:latin typeface="+mn-lt"/>
                <a:cs typeface="Times New Roman" panose="02020603050405020304" pitchFamily="18" charset="0"/>
              </a:rPr>
              <a:t>ih</a:t>
            </a:r>
            <a:r>
              <a:rPr lang="en-US" sz="2000" dirty="0">
                <a:latin typeface="+mn-lt"/>
                <a:cs typeface="Times New Roman" panose="02020603050405020304" pitchFamily="18" charset="0"/>
              </a:rPr>
              <a:t> je </a:t>
            </a:r>
            <a:r>
              <a:rPr lang="en-US" sz="2000" dirty="0" err="1">
                <a:latin typeface="+mn-lt"/>
                <a:cs typeface="Times New Roman" panose="02020603050405020304" pitchFamily="18" charset="0"/>
              </a:rPr>
              <a:t>odgurnuo</a:t>
            </a:r>
            <a:r>
              <a:rPr lang="en-US" sz="2000" dirty="0">
                <a:latin typeface="+mn-lt"/>
                <a:cs typeface="Times New Roman" panose="02020603050405020304" pitchFamily="18" charset="0"/>
              </a:rPr>
              <a:t> </a:t>
            </a:r>
            <a:r>
              <a:rPr lang="en-US" sz="2000" dirty="0" err="1">
                <a:latin typeface="+mn-lt"/>
                <a:cs typeface="Times New Roman" panose="02020603050405020304" pitchFamily="18" charset="0"/>
              </a:rPr>
              <a:t>nogom</a:t>
            </a:r>
            <a:r>
              <a:rPr lang="en-US" sz="2000" dirty="0">
                <a:latin typeface="+mn-lt"/>
                <a:cs typeface="Times New Roman" panose="02020603050405020304" pitchFamily="18" charset="0"/>
              </a:rPr>
              <a:t> </a:t>
            </a:r>
            <a:r>
              <a:rPr lang="en-US" sz="2000" dirty="0" err="1">
                <a:latin typeface="+mn-lt"/>
                <a:cs typeface="Times New Roman" panose="02020603050405020304" pitchFamily="18" charset="0"/>
              </a:rPr>
              <a:t>i</a:t>
            </a:r>
            <a:r>
              <a:rPr lang="en-US" sz="2000" dirty="0">
                <a:latin typeface="+mn-lt"/>
                <a:cs typeface="Times New Roman" panose="02020603050405020304" pitchFamily="18" charset="0"/>
              </a:rPr>
              <a:t> </a:t>
            </a:r>
            <a:r>
              <a:rPr lang="en-US" sz="2000" dirty="0" err="1">
                <a:latin typeface="+mn-lt"/>
                <a:cs typeface="Times New Roman" panose="02020603050405020304" pitchFamily="18" charset="0"/>
              </a:rPr>
              <a:t>ušao</a:t>
            </a:r>
            <a:r>
              <a:rPr lang="en-US" sz="2000" dirty="0">
                <a:latin typeface="+mn-lt"/>
                <a:cs typeface="Times New Roman" panose="02020603050405020304" pitchFamily="18" charset="0"/>
              </a:rPr>
              <a:t> u </a:t>
            </a:r>
            <a:r>
              <a:rPr lang="en-US" sz="2000" dirty="0" err="1" smtClean="0">
                <a:latin typeface="+mn-lt"/>
                <a:cs typeface="Times New Roman" panose="02020603050405020304" pitchFamily="18" charset="0"/>
              </a:rPr>
              <a:t>stan</a:t>
            </a:r>
            <a:r>
              <a:rPr lang="en-US" sz="2000" dirty="0" smtClean="0">
                <a:latin typeface="+mn-lt"/>
                <a:cs typeface="Times New Roman" panose="02020603050405020304" pitchFamily="18" charset="0"/>
              </a:rPr>
              <a:t>.</a:t>
            </a:r>
            <a:r>
              <a:rPr lang="bs-Latn-BA" sz="2000" dirty="0" smtClean="0">
                <a:latin typeface="+mn-lt"/>
                <a:cs typeface="Times New Roman" panose="02020603050405020304" pitchFamily="18" charset="0"/>
              </a:rPr>
              <a:t> </a:t>
            </a:r>
            <a:r>
              <a:rPr lang="en-US" sz="2000" dirty="0" err="1" smtClean="0">
                <a:latin typeface="+mn-lt"/>
                <a:cs typeface="Times New Roman" panose="02020603050405020304" pitchFamily="18" charset="0"/>
              </a:rPr>
              <a:t>Nakon</a:t>
            </a:r>
            <a:r>
              <a:rPr lang="en-US" sz="2000" dirty="0" smtClean="0">
                <a:latin typeface="+mn-lt"/>
                <a:cs typeface="Times New Roman" panose="02020603050405020304" pitchFamily="18" charset="0"/>
              </a:rPr>
              <a:t> </a:t>
            </a:r>
            <a:r>
              <a:rPr lang="en-US" sz="2000" dirty="0" err="1">
                <a:latin typeface="+mn-lt"/>
                <a:cs typeface="Times New Roman" panose="02020603050405020304" pitchFamily="18" charset="0"/>
              </a:rPr>
              <a:t>prepirke</a:t>
            </a:r>
            <a:r>
              <a:rPr lang="en-US" sz="2000" dirty="0">
                <a:latin typeface="+mn-lt"/>
                <a:cs typeface="Times New Roman" panose="02020603050405020304" pitchFamily="18" charset="0"/>
              </a:rPr>
              <a:t> </a:t>
            </a:r>
            <a:r>
              <a:rPr lang="en-US" sz="2000" dirty="0" smtClean="0">
                <a:latin typeface="+mn-lt"/>
                <a:cs typeface="Times New Roman" panose="02020603050405020304" pitchFamily="18" charset="0"/>
              </a:rPr>
              <a:t>Adnan </a:t>
            </a:r>
            <a:r>
              <a:rPr lang="en-US" sz="2000" dirty="0" err="1" smtClean="0">
                <a:latin typeface="+mn-lt"/>
                <a:cs typeface="Times New Roman" panose="02020603050405020304" pitchFamily="18" charset="0"/>
              </a:rPr>
              <a:t>Muslija</a:t>
            </a:r>
            <a:r>
              <a:rPr lang="en-US" sz="2000" dirty="0" smtClean="0">
                <a:latin typeface="+mn-lt"/>
                <a:cs typeface="Times New Roman" panose="02020603050405020304" pitchFamily="18" charset="0"/>
              </a:rPr>
              <a:t> je </a:t>
            </a:r>
            <a:r>
              <a:rPr lang="en-US" sz="2000" dirty="0" err="1" smtClean="0">
                <a:latin typeface="+mn-lt"/>
                <a:cs typeface="Times New Roman" panose="02020603050405020304" pitchFamily="18" charset="0"/>
              </a:rPr>
              <a:t>oštećenoj</a:t>
            </a:r>
            <a:r>
              <a:rPr lang="en-US" sz="2000" dirty="0" smtClean="0">
                <a:latin typeface="+mn-lt"/>
                <a:cs typeface="Times New Roman" panose="02020603050405020304" pitchFamily="18" charset="0"/>
              </a:rPr>
              <a:t> </a:t>
            </a:r>
            <a:r>
              <a:rPr lang="en-US" sz="2000" dirty="0" err="1">
                <a:latin typeface="+mn-lt"/>
                <a:cs typeface="Times New Roman" panose="02020603050405020304" pitchFamily="18" charset="0"/>
              </a:rPr>
              <a:t>nanio</a:t>
            </a:r>
            <a:r>
              <a:rPr lang="en-US" sz="2000" dirty="0">
                <a:latin typeface="+mn-lt"/>
                <a:cs typeface="Times New Roman" panose="02020603050405020304" pitchFamily="18" charset="0"/>
              </a:rPr>
              <a:t> </a:t>
            </a:r>
            <a:r>
              <a:rPr lang="en-US" sz="2000" dirty="0" err="1">
                <a:latin typeface="+mn-lt"/>
                <a:cs typeface="Times New Roman" panose="02020603050405020304" pitchFamily="18" charset="0"/>
              </a:rPr>
              <a:t>tešku</a:t>
            </a:r>
            <a:r>
              <a:rPr lang="en-US" sz="2000" dirty="0">
                <a:latin typeface="+mn-lt"/>
                <a:cs typeface="Times New Roman" panose="02020603050405020304" pitchFamily="18" charset="0"/>
              </a:rPr>
              <a:t> </a:t>
            </a:r>
            <a:r>
              <a:rPr lang="en-US" sz="2000" dirty="0" err="1">
                <a:latin typeface="+mn-lt"/>
                <a:cs typeface="Times New Roman" panose="02020603050405020304" pitchFamily="18" charset="0"/>
              </a:rPr>
              <a:t>tjelesnu</a:t>
            </a:r>
            <a:r>
              <a:rPr lang="en-US" sz="2000" dirty="0">
                <a:latin typeface="+mn-lt"/>
                <a:cs typeface="Times New Roman" panose="02020603050405020304" pitchFamily="18" charset="0"/>
              </a:rPr>
              <a:t> </a:t>
            </a:r>
            <a:r>
              <a:rPr lang="en-US" sz="2000" dirty="0" err="1">
                <a:latin typeface="+mn-lt"/>
                <a:cs typeface="Times New Roman" panose="02020603050405020304" pitchFamily="18" charset="0"/>
              </a:rPr>
              <a:t>povredu</a:t>
            </a:r>
            <a:r>
              <a:rPr lang="en-US" sz="2000" dirty="0">
                <a:latin typeface="+mn-lt"/>
                <a:cs typeface="Times New Roman" panose="02020603050405020304" pitchFamily="18" charset="0"/>
              </a:rPr>
              <a:t> </a:t>
            </a:r>
            <a:r>
              <a:rPr lang="en-US" sz="2000" dirty="0" smtClean="0">
                <a:latin typeface="+mn-lt"/>
                <a:cs typeface="Times New Roman" panose="02020603050405020304" pitchFamily="18" charset="0"/>
              </a:rPr>
              <a:t>u </a:t>
            </a:r>
            <a:r>
              <a:rPr lang="en-US" sz="2000" dirty="0" err="1" smtClean="0">
                <a:latin typeface="+mn-lt"/>
                <a:cs typeface="Times New Roman" panose="02020603050405020304" pitchFamily="18" charset="0"/>
              </a:rPr>
              <a:t>vidu</a:t>
            </a:r>
            <a:r>
              <a:rPr lang="en-US" sz="2000" dirty="0" smtClean="0">
                <a:latin typeface="+mn-lt"/>
                <a:cs typeface="Times New Roman" panose="02020603050405020304" pitchFamily="18" charset="0"/>
              </a:rPr>
              <a:t> </a:t>
            </a:r>
            <a:r>
              <a:rPr lang="en-US" sz="2000" dirty="0" err="1" smtClean="0">
                <a:latin typeface="+mn-lt"/>
                <a:cs typeface="Times New Roman" panose="02020603050405020304" pitchFamily="18" charset="0"/>
              </a:rPr>
              <a:t>preloma</a:t>
            </a:r>
            <a:r>
              <a:rPr lang="en-US" sz="2000" dirty="0" smtClean="0">
                <a:latin typeface="+mn-lt"/>
                <a:cs typeface="Times New Roman" panose="02020603050405020304" pitchFamily="18" charset="0"/>
              </a:rPr>
              <a:t> </a:t>
            </a:r>
            <a:r>
              <a:rPr lang="en-US" sz="2000" dirty="0" err="1">
                <a:latin typeface="+mn-lt"/>
                <a:cs typeface="Times New Roman" panose="02020603050405020304" pitchFamily="18" charset="0"/>
              </a:rPr>
              <a:t>donje</a:t>
            </a:r>
            <a:r>
              <a:rPr lang="en-US" sz="2000" dirty="0">
                <a:latin typeface="+mn-lt"/>
                <a:cs typeface="Times New Roman" panose="02020603050405020304" pitchFamily="18" charset="0"/>
              </a:rPr>
              <a:t> </a:t>
            </a:r>
            <a:r>
              <a:rPr lang="en-US" sz="2000" dirty="0" err="1">
                <a:latin typeface="+mn-lt"/>
                <a:cs typeface="Times New Roman" panose="02020603050405020304" pitchFamily="18" charset="0"/>
              </a:rPr>
              <a:t>vilice</a:t>
            </a:r>
            <a:r>
              <a:rPr lang="en-US" sz="2000" dirty="0">
                <a:latin typeface="+mn-lt"/>
                <a:cs typeface="Times New Roman" panose="02020603050405020304" pitchFamily="18" charset="0"/>
              </a:rPr>
              <a:t> </a:t>
            </a:r>
            <a:r>
              <a:rPr lang="en-US" sz="2000" dirty="0" err="1" smtClean="0">
                <a:latin typeface="+mn-lt"/>
                <a:cs typeface="Times New Roman" panose="02020603050405020304" pitchFamily="18" charset="0"/>
              </a:rPr>
              <a:t>te</a:t>
            </a:r>
            <a:r>
              <a:rPr lang="en-US" sz="2000" dirty="0" smtClean="0">
                <a:latin typeface="+mn-lt"/>
                <a:cs typeface="Times New Roman" panose="02020603050405020304" pitchFamily="18" charset="0"/>
              </a:rPr>
              <a:t> </a:t>
            </a:r>
            <a:r>
              <a:rPr lang="en-US" sz="2000" dirty="0" err="1">
                <a:latin typeface="+mn-lt"/>
                <a:cs typeface="Times New Roman" panose="02020603050405020304" pitchFamily="18" charset="0"/>
              </a:rPr>
              <a:t>nekoliko</a:t>
            </a:r>
            <a:r>
              <a:rPr lang="en-US" sz="2000" dirty="0">
                <a:latin typeface="+mn-lt"/>
                <a:cs typeface="Times New Roman" panose="02020603050405020304" pitchFamily="18" charset="0"/>
              </a:rPr>
              <a:t> </a:t>
            </a:r>
            <a:r>
              <a:rPr lang="en-US" sz="2000" dirty="0" err="1">
                <a:latin typeface="+mn-lt"/>
                <a:cs typeface="Times New Roman" panose="02020603050405020304" pitchFamily="18" charset="0"/>
              </a:rPr>
              <a:t>lakih</a:t>
            </a:r>
            <a:r>
              <a:rPr lang="en-US" sz="2000" dirty="0">
                <a:latin typeface="+mn-lt"/>
                <a:cs typeface="Times New Roman" panose="02020603050405020304" pitchFamily="18" charset="0"/>
              </a:rPr>
              <a:t> </a:t>
            </a:r>
            <a:r>
              <a:rPr lang="en-US" sz="2000" dirty="0" err="1">
                <a:latin typeface="+mn-lt"/>
                <a:cs typeface="Times New Roman" panose="02020603050405020304" pitchFamily="18" charset="0"/>
              </a:rPr>
              <a:t>tjelesnih</a:t>
            </a:r>
            <a:r>
              <a:rPr lang="en-US" sz="2000" dirty="0">
                <a:latin typeface="+mn-lt"/>
                <a:cs typeface="Times New Roman" panose="02020603050405020304" pitchFamily="18" charset="0"/>
              </a:rPr>
              <a:t> </a:t>
            </a:r>
            <a:r>
              <a:rPr lang="en-US" sz="2000" dirty="0" err="1">
                <a:latin typeface="+mn-lt"/>
                <a:cs typeface="Times New Roman" panose="02020603050405020304" pitchFamily="18" charset="0"/>
              </a:rPr>
              <a:t>povreda</a:t>
            </a:r>
            <a:r>
              <a:rPr lang="en-US" sz="2000" dirty="0">
                <a:latin typeface="+mn-lt"/>
                <a:cs typeface="Times New Roman" panose="02020603050405020304" pitchFamily="18" charset="0"/>
              </a:rPr>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9"/>
          <p:cNvSpPr>
            <a:spLocks noChangeArrowheads="1"/>
          </p:cNvSpPr>
          <p:nvPr/>
        </p:nvSpPr>
        <p:spPr bwMode="auto">
          <a:xfrm>
            <a:off x="566039" y="1274841"/>
            <a:ext cx="8001000"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marL="1138238" lvl="3" indent="-190500" defTabSz="901700">
              <a:spcBef>
                <a:spcPct val="20000"/>
              </a:spcBef>
              <a:buClr>
                <a:schemeClr val="tx2"/>
              </a:buClr>
            </a:pPr>
            <a:endParaRPr lang="de-DE" sz="1600" dirty="0"/>
          </a:p>
        </p:txBody>
      </p:sp>
      <p:sp>
        <p:nvSpPr>
          <p:cNvPr id="5124" name="Line 10"/>
          <p:cNvSpPr>
            <a:spLocks noChangeShapeType="1"/>
          </p:cNvSpPr>
          <p:nvPr/>
        </p:nvSpPr>
        <p:spPr bwMode="auto">
          <a:xfrm>
            <a:off x="406400" y="1190625"/>
            <a:ext cx="8737600" cy="0"/>
          </a:xfrm>
          <a:prstGeom prst="line">
            <a:avLst/>
          </a:prstGeom>
          <a:noFill/>
          <a:ln w="9525">
            <a:solidFill>
              <a:srgbClr val="A6A6A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5125" name="Group 11"/>
          <p:cNvGrpSpPr>
            <a:grpSpLocks/>
          </p:cNvGrpSpPr>
          <p:nvPr/>
        </p:nvGrpSpPr>
        <p:grpSpPr bwMode="auto">
          <a:xfrm>
            <a:off x="382588" y="0"/>
            <a:ext cx="8761412" cy="438150"/>
            <a:chOff x="241" y="0"/>
            <a:chExt cx="5565" cy="408"/>
          </a:xfrm>
        </p:grpSpPr>
        <p:sp>
          <p:nvSpPr>
            <p:cNvPr id="5130" name="Rectangle 12"/>
            <p:cNvSpPr>
              <a:spLocks noChangeArrowheads="1"/>
            </p:cNvSpPr>
            <p:nvPr/>
          </p:nvSpPr>
          <p:spPr bwMode="auto">
            <a:xfrm>
              <a:off x="241" y="0"/>
              <a:ext cx="1342" cy="408"/>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GB">
                <a:solidFill>
                  <a:srgbClr val="E6E0DD"/>
                </a:solidFill>
              </a:endParaRPr>
            </a:p>
          </p:txBody>
        </p:sp>
        <p:sp>
          <p:nvSpPr>
            <p:cNvPr id="5131" name="Rectangle 13"/>
            <p:cNvSpPr>
              <a:spLocks noChangeArrowheads="1"/>
            </p:cNvSpPr>
            <p:nvPr/>
          </p:nvSpPr>
          <p:spPr bwMode="auto">
            <a:xfrm>
              <a:off x="1648" y="0"/>
              <a:ext cx="1342" cy="408"/>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GB">
                <a:solidFill>
                  <a:srgbClr val="E6E0DD"/>
                </a:solidFill>
              </a:endParaRPr>
            </a:p>
          </p:txBody>
        </p:sp>
        <p:sp>
          <p:nvSpPr>
            <p:cNvPr id="5132" name="Rectangle 14"/>
            <p:cNvSpPr>
              <a:spLocks noChangeArrowheads="1"/>
            </p:cNvSpPr>
            <p:nvPr/>
          </p:nvSpPr>
          <p:spPr bwMode="auto">
            <a:xfrm>
              <a:off x="3056" y="0"/>
              <a:ext cx="1342" cy="408"/>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GB">
                <a:solidFill>
                  <a:srgbClr val="E6E0DD"/>
                </a:solidFill>
              </a:endParaRPr>
            </a:p>
          </p:txBody>
        </p:sp>
        <p:sp>
          <p:nvSpPr>
            <p:cNvPr id="5133" name="Rectangle 15"/>
            <p:cNvSpPr>
              <a:spLocks noChangeArrowheads="1"/>
            </p:cNvSpPr>
            <p:nvPr/>
          </p:nvSpPr>
          <p:spPr bwMode="auto">
            <a:xfrm>
              <a:off x="4464" y="0"/>
              <a:ext cx="1342" cy="408"/>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GB">
                <a:solidFill>
                  <a:srgbClr val="E6E0DD"/>
                </a:solidFill>
              </a:endParaRPr>
            </a:p>
          </p:txBody>
        </p:sp>
      </p:grpSp>
      <p:sp>
        <p:nvSpPr>
          <p:cNvPr id="5126" name="Rectangle 16"/>
          <p:cNvSpPr>
            <a:spLocks noChangeArrowheads="1"/>
          </p:cNvSpPr>
          <p:nvPr/>
        </p:nvSpPr>
        <p:spPr bwMode="auto">
          <a:xfrm>
            <a:off x="8086725" y="4723212"/>
            <a:ext cx="592138" cy="252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eaLnBrk="0" hangingPunct="0"/>
            <a:fld id="{687461DA-6292-44F3-8960-D1420B1AB481}" type="slidenum">
              <a:rPr lang="de-DE" sz="1000"/>
              <a:pPr algn="r" eaLnBrk="0" hangingPunct="0"/>
              <a:t>5</a:t>
            </a:fld>
            <a:endParaRPr lang="de-DE" sz="1000"/>
          </a:p>
        </p:txBody>
      </p:sp>
      <p:sp>
        <p:nvSpPr>
          <p:cNvPr id="5127" name="Rectangle 17"/>
          <p:cNvSpPr>
            <a:spLocks noChangeArrowheads="1"/>
          </p:cNvSpPr>
          <p:nvPr/>
        </p:nvSpPr>
        <p:spPr bwMode="auto">
          <a:xfrm>
            <a:off x="8679252" y="4723212"/>
            <a:ext cx="25519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A6A6A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0" hangingPunct="0"/>
            <a:r>
              <a:rPr lang="de-DE" sz="1000">
                <a:solidFill>
                  <a:srgbClr val="A6A6A6"/>
                </a:solidFill>
              </a:rPr>
              <a:t>9</a:t>
            </a:r>
          </a:p>
        </p:txBody>
      </p:sp>
      <p:sp>
        <p:nvSpPr>
          <p:cNvPr id="5128" name="Line 18"/>
          <p:cNvSpPr>
            <a:spLocks noChangeShapeType="1"/>
          </p:cNvSpPr>
          <p:nvPr/>
        </p:nvSpPr>
        <p:spPr bwMode="auto">
          <a:xfrm>
            <a:off x="8629650" y="4723211"/>
            <a:ext cx="0" cy="175022"/>
          </a:xfrm>
          <a:prstGeom prst="line">
            <a:avLst/>
          </a:prstGeom>
          <a:noFill/>
          <a:ln w="9525">
            <a:solidFill>
              <a:srgbClr val="A6A6A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9" name="Rectangle 19"/>
          <p:cNvSpPr>
            <a:spLocks noChangeArrowheads="1"/>
          </p:cNvSpPr>
          <p:nvPr/>
        </p:nvSpPr>
        <p:spPr bwMode="auto">
          <a:xfrm>
            <a:off x="5545138" y="4722020"/>
            <a:ext cx="2870200" cy="230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eaLnBrk="0" hangingPunct="0"/>
            <a:r>
              <a:rPr lang="de-DE" sz="1000">
                <a:solidFill>
                  <a:srgbClr val="A6A6A6"/>
                </a:solidFill>
              </a:rPr>
              <a:t>Presentation title</a:t>
            </a:r>
          </a:p>
        </p:txBody>
      </p:sp>
      <p:sp>
        <p:nvSpPr>
          <p:cNvPr id="4" name="TextBox 3"/>
          <p:cNvSpPr txBox="1"/>
          <p:nvPr/>
        </p:nvSpPr>
        <p:spPr>
          <a:xfrm>
            <a:off x="259307" y="1274841"/>
            <a:ext cx="8049400" cy="3477875"/>
          </a:xfrm>
          <a:prstGeom prst="rect">
            <a:avLst/>
          </a:prstGeom>
          <a:noFill/>
        </p:spPr>
        <p:txBody>
          <a:bodyPr wrap="square" rtlCol="0">
            <a:spAutoFit/>
          </a:bodyPr>
          <a:lstStyle/>
          <a:p>
            <a:pPr algn="just"/>
            <a:r>
              <a:rPr lang="en-US" sz="2000" dirty="0">
                <a:latin typeface="+mn-lt"/>
                <a:cs typeface="Times New Roman" panose="02020603050405020304" pitchFamily="18" charset="0"/>
              </a:rPr>
              <a:t>„</a:t>
            </a:r>
            <a:r>
              <a:rPr lang="en-US" sz="2000" dirty="0" smtClean="0">
                <a:latin typeface="+mn-lt"/>
                <a:cs typeface="Times New Roman" panose="02020603050405020304" pitchFamily="18" charset="0"/>
              </a:rPr>
              <a:t>Adnan </a:t>
            </a:r>
            <a:r>
              <a:rPr lang="en-US" sz="2000" dirty="0" err="1" smtClean="0">
                <a:latin typeface="+mn-lt"/>
                <a:cs typeface="Times New Roman" panose="02020603050405020304" pitchFamily="18" charset="0"/>
              </a:rPr>
              <a:t>Muslija</a:t>
            </a:r>
            <a:r>
              <a:rPr lang="en-US" sz="2000" dirty="0" smtClean="0">
                <a:latin typeface="+mn-lt"/>
                <a:cs typeface="Times New Roman" panose="02020603050405020304" pitchFamily="18" charset="0"/>
              </a:rPr>
              <a:t> </a:t>
            </a:r>
            <a:r>
              <a:rPr lang="en-US" sz="2000" dirty="0">
                <a:latin typeface="+mn-lt"/>
                <a:cs typeface="Times New Roman" panose="02020603050405020304" pitchFamily="18" charset="0"/>
              </a:rPr>
              <a:t>... </a:t>
            </a:r>
            <a:r>
              <a:rPr lang="en-US" sz="2000" dirty="0" err="1">
                <a:latin typeface="+mn-lt"/>
                <a:cs typeface="Times New Roman" panose="02020603050405020304" pitchFamily="18" charset="0"/>
              </a:rPr>
              <a:t>odgovoran</a:t>
            </a:r>
            <a:r>
              <a:rPr lang="en-US" sz="2000" dirty="0">
                <a:latin typeface="+mn-lt"/>
                <a:cs typeface="Times New Roman" panose="02020603050405020304" pitchFamily="18" charset="0"/>
              </a:rPr>
              <a:t> je </a:t>
            </a:r>
            <a:r>
              <a:rPr lang="en-US" sz="2000" dirty="0" err="1">
                <a:latin typeface="+mn-lt"/>
                <a:cs typeface="Times New Roman" panose="02020603050405020304" pitchFamily="18" charset="0"/>
              </a:rPr>
              <a:t>što</a:t>
            </a:r>
            <a:r>
              <a:rPr lang="en-US" sz="2000" dirty="0">
                <a:latin typeface="+mn-lt"/>
                <a:cs typeface="Times New Roman" panose="02020603050405020304" pitchFamily="18" charset="0"/>
              </a:rPr>
              <a:t> je dana 12.2.2003. </a:t>
            </a:r>
            <a:r>
              <a:rPr lang="en-US" sz="2000" dirty="0" err="1">
                <a:latin typeface="+mn-lt"/>
                <a:cs typeface="Times New Roman" panose="02020603050405020304" pitchFamily="18" charset="0"/>
              </a:rPr>
              <a:t>godine</a:t>
            </a:r>
            <a:r>
              <a:rPr lang="en-US" sz="2000" dirty="0">
                <a:latin typeface="+mn-lt"/>
                <a:cs typeface="Times New Roman" panose="02020603050405020304" pitchFamily="18" charset="0"/>
              </a:rPr>
              <a:t> </a:t>
            </a:r>
            <a:r>
              <a:rPr lang="en-US" sz="2000" dirty="0" err="1" smtClean="0">
                <a:latin typeface="+mn-lt"/>
                <a:cs typeface="Times New Roman" panose="02020603050405020304" pitchFamily="18" charset="0"/>
              </a:rPr>
              <a:t>oko</a:t>
            </a:r>
            <a:r>
              <a:rPr lang="en-US" sz="2000" dirty="0" smtClean="0">
                <a:latin typeface="+mn-lt"/>
                <a:cs typeface="Times New Roman" panose="02020603050405020304" pitchFamily="18" charset="0"/>
              </a:rPr>
              <a:t> 18,40 </a:t>
            </a:r>
            <a:r>
              <a:rPr lang="en-US" sz="2000" dirty="0">
                <a:latin typeface="+mn-lt"/>
                <a:cs typeface="Times New Roman" panose="02020603050405020304" pitchFamily="18" charset="0"/>
              </a:rPr>
              <a:t>sati, u </a:t>
            </a:r>
            <a:r>
              <a:rPr lang="en-US" sz="2000" dirty="0" err="1">
                <a:latin typeface="+mn-lt"/>
                <a:cs typeface="Times New Roman" panose="02020603050405020304" pitchFamily="18" charset="0"/>
              </a:rPr>
              <a:t>Ul</a:t>
            </a:r>
            <a:r>
              <a:rPr lang="en-US" sz="2000" dirty="0">
                <a:latin typeface="+mn-lt"/>
                <a:cs typeface="Times New Roman" panose="02020603050405020304" pitchFamily="18" charset="0"/>
              </a:rPr>
              <a:t>. Rudi </a:t>
            </a:r>
            <a:r>
              <a:rPr lang="en-US" sz="2000" dirty="0" err="1">
                <a:latin typeface="+mn-lt"/>
                <a:cs typeface="Times New Roman" panose="02020603050405020304" pitchFamily="18" charset="0"/>
              </a:rPr>
              <a:t>Čajevac</a:t>
            </a:r>
            <a:r>
              <a:rPr lang="en-US" sz="2000" dirty="0">
                <a:latin typeface="+mn-lt"/>
                <a:cs typeface="Times New Roman" panose="02020603050405020304" pitchFamily="18" charset="0"/>
              </a:rPr>
              <a:t> u </a:t>
            </a:r>
            <a:r>
              <a:rPr lang="en-US" sz="2000" dirty="0" err="1">
                <a:latin typeface="+mn-lt"/>
                <a:cs typeface="Times New Roman" panose="02020603050405020304" pitchFamily="18" charset="0"/>
              </a:rPr>
              <a:t>Kaknju</a:t>
            </a:r>
            <a:r>
              <a:rPr lang="en-US" sz="2000" dirty="0">
                <a:latin typeface="+mn-lt"/>
                <a:cs typeface="Times New Roman" panose="02020603050405020304" pitchFamily="18" charset="0"/>
              </a:rPr>
              <a:t>, </a:t>
            </a:r>
            <a:r>
              <a:rPr lang="en-US" sz="2000" dirty="0" err="1">
                <a:latin typeface="+mn-lt"/>
                <a:cs typeface="Times New Roman" panose="02020603050405020304" pitchFamily="18" charset="0"/>
              </a:rPr>
              <a:t>nepozvano</a:t>
            </a:r>
            <a:r>
              <a:rPr lang="en-US" sz="2000" dirty="0">
                <a:latin typeface="+mn-lt"/>
                <a:cs typeface="Times New Roman" panose="02020603050405020304" pitchFamily="18" charset="0"/>
              </a:rPr>
              <a:t> </a:t>
            </a:r>
            <a:r>
              <a:rPr lang="en-US" sz="2000" dirty="0" err="1">
                <a:latin typeface="+mn-lt"/>
                <a:cs typeface="Times New Roman" panose="02020603050405020304" pitchFamily="18" charset="0"/>
              </a:rPr>
              <a:t>ušao</a:t>
            </a:r>
            <a:r>
              <a:rPr lang="en-US" sz="2000" dirty="0">
                <a:latin typeface="+mn-lt"/>
                <a:cs typeface="Times New Roman" panose="02020603050405020304" pitchFamily="18" charset="0"/>
              </a:rPr>
              <a:t> u </a:t>
            </a:r>
            <a:r>
              <a:rPr lang="en-US" sz="2000" dirty="0" err="1" smtClean="0">
                <a:latin typeface="+mn-lt"/>
                <a:cs typeface="Times New Roman" panose="02020603050405020304" pitchFamily="18" charset="0"/>
              </a:rPr>
              <a:t>hodnik</a:t>
            </a:r>
            <a:r>
              <a:rPr lang="en-US" sz="2000" dirty="0" smtClean="0">
                <a:latin typeface="+mn-lt"/>
                <a:cs typeface="Times New Roman" panose="02020603050405020304" pitchFamily="18" charset="0"/>
              </a:rPr>
              <a:t> </a:t>
            </a:r>
            <a:r>
              <a:rPr lang="en-US" sz="2000" dirty="0" err="1" smtClean="0">
                <a:latin typeface="+mn-lt"/>
                <a:cs typeface="Times New Roman" panose="02020603050405020304" pitchFamily="18" charset="0"/>
              </a:rPr>
              <a:t>stana</a:t>
            </a:r>
            <a:r>
              <a:rPr lang="en-US" sz="2000" dirty="0" smtClean="0">
                <a:latin typeface="+mn-lt"/>
                <a:cs typeface="Times New Roman" panose="02020603050405020304" pitchFamily="18" charset="0"/>
              </a:rPr>
              <a:t> </a:t>
            </a:r>
            <a:r>
              <a:rPr lang="en-US" sz="2000" dirty="0">
                <a:latin typeface="+mn-lt"/>
                <a:cs typeface="Times New Roman" panose="02020603050405020304" pitchFamily="18" charset="0"/>
              </a:rPr>
              <a:t>[</a:t>
            </a:r>
            <a:r>
              <a:rPr lang="en-US" sz="2000" dirty="0" err="1">
                <a:latin typeface="+mn-lt"/>
                <a:cs typeface="Times New Roman" panose="02020603050405020304" pitchFamily="18" charset="0"/>
              </a:rPr>
              <a:t>svoje</a:t>
            </a:r>
            <a:r>
              <a:rPr lang="en-US" sz="2000" dirty="0">
                <a:latin typeface="+mn-lt"/>
                <a:cs typeface="Times New Roman" panose="02020603050405020304" pitchFamily="18" charset="0"/>
              </a:rPr>
              <a:t> </a:t>
            </a:r>
            <a:r>
              <a:rPr lang="en-US" sz="2000" dirty="0" err="1">
                <a:latin typeface="+mn-lt"/>
                <a:cs typeface="Times New Roman" panose="02020603050405020304" pitchFamily="18" charset="0"/>
              </a:rPr>
              <a:t>bivše</a:t>
            </a:r>
            <a:r>
              <a:rPr lang="en-US" sz="2000" dirty="0">
                <a:latin typeface="+mn-lt"/>
                <a:cs typeface="Times New Roman" panose="02020603050405020304" pitchFamily="18" charset="0"/>
              </a:rPr>
              <a:t> </a:t>
            </a:r>
            <a:r>
              <a:rPr lang="en-US" sz="2000" dirty="0" err="1">
                <a:latin typeface="+mn-lt"/>
                <a:cs typeface="Times New Roman" panose="02020603050405020304" pitchFamily="18" charset="0"/>
              </a:rPr>
              <a:t>supruge</a:t>
            </a:r>
            <a:r>
              <a:rPr lang="en-US" sz="2000" dirty="0">
                <a:latin typeface="+mn-lt"/>
                <a:cs typeface="Times New Roman" panose="02020603050405020304" pitchFamily="18" charset="0"/>
              </a:rPr>
              <a:t>] ... </a:t>
            </a:r>
            <a:r>
              <a:rPr lang="en-US" sz="2000" dirty="0" err="1">
                <a:latin typeface="+mn-lt"/>
                <a:cs typeface="Times New Roman" panose="02020603050405020304" pitchFamily="18" charset="0"/>
              </a:rPr>
              <a:t>uhvatio</a:t>
            </a:r>
            <a:r>
              <a:rPr lang="en-US" sz="2000" dirty="0">
                <a:latin typeface="+mn-lt"/>
                <a:cs typeface="Times New Roman" panose="02020603050405020304" pitchFamily="18" charset="0"/>
              </a:rPr>
              <a:t> M. </a:t>
            </a:r>
            <a:r>
              <a:rPr lang="en-US" sz="2000" dirty="0" err="1">
                <a:latin typeface="+mn-lt"/>
                <a:cs typeface="Times New Roman" panose="02020603050405020304" pitchFamily="18" charset="0"/>
              </a:rPr>
              <a:t>za</a:t>
            </a:r>
            <a:r>
              <a:rPr lang="en-US" sz="2000" dirty="0">
                <a:latin typeface="+mn-lt"/>
                <a:cs typeface="Times New Roman" panose="02020603050405020304" pitchFamily="18" charset="0"/>
              </a:rPr>
              <a:t> </a:t>
            </a:r>
            <a:r>
              <a:rPr lang="en-US" sz="2000" dirty="0" err="1">
                <a:latin typeface="+mn-lt"/>
                <a:cs typeface="Times New Roman" panose="02020603050405020304" pitchFamily="18" charset="0"/>
              </a:rPr>
              <a:t>vrat</a:t>
            </a:r>
            <a:r>
              <a:rPr lang="en-US" sz="2000" dirty="0">
                <a:latin typeface="+mn-lt"/>
                <a:cs typeface="Times New Roman" panose="02020603050405020304" pitchFamily="18" charset="0"/>
              </a:rPr>
              <a:t> ... a </a:t>
            </a:r>
            <a:r>
              <a:rPr lang="en-US" sz="2000" dirty="0" err="1">
                <a:latin typeface="+mn-lt"/>
                <a:cs typeface="Times New Roman" panose="02020603050405020304" pitchFamily="18" charset="0"/>
              </a:rPr>
              <a:t>zatim</a:t>
            </a:r>
            <a:r>
              <a:rPr lang="en-US" sz="2000" dirty="0">
                <a:latin typeface="+mn-lt"/>
                <a:cs typeface="Times New Roman" panose="02020603050405020304" pitchFamily="18" charset="0"/>
              </a:rPr>
              <a:t>, u </a:t>
            </a:r>
            <a:r>
              <a:rPr lang="en-US" sz="2000" dirty="0" err="1" smtClean="0">
                <a:latin typeface="+mn-lt"/>
                <a:cs typeface="Times New Roman" panose="02020603050405020304" pitchFamily="18" charset="0"/>
              </a:rPr>
              <a:t>prisustvu</a:t>
            </a:r>
            <a:r>
              <a:rPr lang="en-US" sz="2000" dirty="0" smtClean="0">
                <a:latin typeface="+mn-lt"/>
                <a:cs typeface="Times New Roman" panose="02020603050405020304" pitchFamily="18" charset="0"/>
              </a:rPr>
              <a:t> </a:t>
            </a:r>
            <a:r>
              <a:rPr lang="en-US" sz="2000" dirty="0" err="1" smtClean="0">
                <a:latin typeface="+mn-lt"/>
                <a:cs typeface="Times New Roman" panose="02020603050405020304" pitchFamily="18" charset="0"/>
              </a:rPr>
              <a:t>svoje</a:t>
            </a:r>
            <a:r>
              <a:rPr lang="en-US" sz="2000" dirty="0" smtClean="0">
                <a:latin typeface="+mn-lt"/>
                <a:cs typeface="Times New Roman" panose="02020603050405020304" pitchFamily="18" charset="0"/>
              </a:rPr>
              <a:t> </a:t>
            </a:r>
            <a:r>
              <a:rPr lang="en-US" sz="2000" dirty="0" err="1">
                <a:latin typeface="+mn-lt"/>
                <a:cs typeface="Times New Roman" panose="02020603050405020304" pitchFamily="18" charset="0"/>
              </a:rPr>
              <a:t>maloljetne</a:t>
            </a:r>
            <a:r>
              <a:rPr lang="en-US" sz="2000" dirty="0">
                <a:latin typeface="+mn-lt"/>
                <a:cs typeface="Times New Roman" panose="02020603050405020304" pitchFamily="18" charset="0"/>
              </a:rPr>
              <a:t> </a:t>
            </a:r>
            <a:r>
              <a:rPr lang="en-US" sz="2000" dirty="0" err="1">
                <a:latin typeface="+mn-lt"/>
                <a:cs typeface="Times New Roman" panose="02020603050405020304" pitchFamily="18" charset="0"/>
              </a:rPr>
              <a:t>djece</a:t>
            </a:r>
            <a:r>
              <a:rPr lang="en-US" sz="2000" dirty="0">
                <a:latin typeface="+mn-lt"/>
                <a:cs typeface="Times New Roman" panose="02020603050405020304" pitchFamily="18" charset="0"/>
              </a:rPr>
              <a:t>... </a:t>
            </a:r>
            <a:r>
              <a:rPr lang="en-US" sz="2000" dirty="0" err="1">
                <a:latin typeface="+mn-lt"/>
                <a:cs typeface="Times New Roman" panose="02020603050405020304" pitchFamily="18" charset="0"/>
              </a:rPr>
              <a:t>nekoliko</a:t>
            </a:r>
            <a:r>
              <a:rPr lang="en-US" sz="2000" dirty="0">
                <a:latin typeface="+mn-lt"/>
                <a:cs typeface="Times New Roman" panose="02020603050405020304" pitchFamily="18" charset="0"/>
              </a:rPr>
              <a:t> puta </a:t>
            </a:r>
            <a:r>
              <a:rPr lang="en-US" sz="2000" dirty="0" err="1">
                <a:latin typeface="+mn-lt"/>
                <a:cs typeface="Times New Roman" panose="02020603050405020304" pitchFamily="18" charset="0"/>
              </a:rPr>
              <a:t>svojim</a:t>
            </a:r>
            <a:r>
              <a:rPr lang="en-US" sz="2000" dirty="0">
                <a:latin typeface="+mn-lt"/>
                <a:cs typeface="Times New Roman" panose="02020603050405020304" pitchFamily="18" charset="0"/>
              </a:rPr>
              <a:t> </a:t>
            </a:r>
            <a:r>
              <a:rPr lang="en-US" sz="2000" dirty="0" err="1">
                <a:latin typeface="+mn-lt"/>
                <a:cs typeface="Times New Roman" panose="02020603050405020304" pitchFamily="18" charset="0"/>
              </a:rPr>
              <a:t>dlanovima</a:t>
            </a:r>
            <a:r>
              <a:rPr lang="en-US" sz="2000" dirty="0">
                <a:latin typeface="+mn-lt"/>
                <a:cs typeface="Times New Roman" panose="02020603050405020304" pitchFamily="18" charset="0"/>
              </a:rPr>
              <a:t> </a:t>
            </a:r>
            <a:r>
              <a:rPr lang="en-US" sz="2000" dirty="0" err="1">
                <a:latin typeface="+mn-lt"/>
                <a:cs typeface="Times New Roman" panose="02020603050405020304" pitchFamily="18" charset="0"/>
              </a:rPr>
              <a:t>uputio</a:t>
            </a:r>
            <a:r>
              <a:rPr lang="en-US" sz="2000" dirty="0">
                <a:latin typeface="+mn-lt"/>
                <a:cs typeface="Times New Roman" panose="02020603050405020304" pitchFamily="18" charset="0"/>
              </a:rPr>
              <a:t> </a:t>
            </a:r>
            <a:r>
              <a:rPr lang="en-US" sz="2000" dirty="0" err="1" smtClean="0">
                <a:latin typeface="+mn-lt"/>
                <a:cs typeface="Times New Roman" panose="02020603050405020304" pitchFamily="18" charset="0"/>
              </a:rPr>
              <a:t>više</a:t>
            </a:r>
            <a:r>
              <a:rPr lang="en-US" sz="2000" dirty="0" smtClean="0">
                <a:latin typeface="+mn-lt"/>
                <a:cs typeface="Times New Roman" panose="02020603050405020304" pitchFamily="18" charset="0"/>
              </a:rPr>
              <a:t> </a:t>
            </a:r>
            <a:r>
              <a:rPr lang="en-US" sz="2000" dirty="0" err="1" smtClean="0">
                <a:latin typeface="+mn-lt"/>
                <a:cs typeface="Times New Roman" panose="02020603050405020304" pitchFamily="18" charset="0"/>
              </a:rPr>
              <a:t>udaraca</a:t>
            </a:r>
            <a:r>
              <a:rPr lang="en-US" sz="2000" dirty="0" smtClean="0">
                <a:latin typeface="+mn-lt"/>
                <a:cs typeface="Times New Roman" panose="02020603050405020304" pitchFamily="18" charset="0"/>
              </a:rPr>
              <a:t> </a:t>
            </a:r>
            <a:r>
              <a:rPr lang="en-US" sz="2000" dirty="0">
                <a:latin typeface="+mn-lt"/>
                <a:cs typeface="Times New Roman" panose="02020603050405020304" pitchFamily="18" charset="0"/>
              </a:rPr>
              <a:t>M. u </a:t>
            </a:r>
            <a:r>
              <a:rPr lang="en-US" sz="2000" dirty="0" err="1">
                <a:latin typeface="+mn-lt"/>
                <a:cs typeface="Times New Roman" panose="02020603050405020304" pitchFamily="18" charset="0"/>
              </a:rPr>
              <a:t>predjelu</a:t>
            </a:r>
            <a:r>
              <a:rPr lang="en-US" sz="2000" dirty="0">
                <a:latin typeface="+mn-lt"/>
                <a:cs typeface="Times New Roman" panose="02020603050405020304" pitchFamily="18" charset="0"/>
              </a:rPr>
              <a:t> </a:t>
            </a:r>
            <a:r>
              <a:rPr lang="en-US" sz="2000" dirty="0" err="1">
                <a:latin typeface="+mn-lt"/>
                <a:cs typeface="Times New Roman" panose="02020603050405020304" pitchFamily="18" charset="0"/>
              </a:rPr>
              <a:t>lica</a:t>
            </a:r>
            <a:r>
              <a:rPr lang="en-US" sz="2000" dirty="0">
                <a:latin typeface="+mn-lt"/>
                <a:cs typeface="Times New Roman" panose="02020603050405020304" pitchFamily="18" charset="0"/>
              </a:rPr>
              <a:t> </a:t>
            </a:r>
            <a:r>
              <a:rPr lang="en-US" sz="2000" dirty="0" err="1">
                <a:latin typeface="+mn-lt"/>
                <a:cs typeface="Times New Roman" panose="02020603050405020304" pitchFamily="18" charset="0"/>
              </a:rPr>
              <a:t>i</a:t>
            </a:r>
            <a:r>
              <a:rPr lang="en-US" sz="2000" dirty="0">
                <a:latin typeface="+mn-lt"/>
                <a:cs typeface="Times New Roman" panose="02020603050405020304" pitchFamily="18" charset="0"/>
              </a:rPr>
              <a:t> </a:t>
            </a:r>
            <a:r>
              <a:rPr lang="en-US" sz="2000" dirty="0" err="1">
                <a:latin typeface="+mn-lt"/>
                <a:cs typeface="Times New Roman" panose="02020603050405020304" pitchFamily="18" charset="0"/>
              </a:rPr>
              <a:t>ostalih</a:t>
            </a:r>
            <a:r>
              <a:rPr lang="en-US" sz="2000" dirty="0">
                <a:latin typeface="+mn-lt"/>
                <a:cs typeface="Times New Roman" panose="02020603050405020304" pitchFamily="18" charset="0"/>
              </a:rPr>
              <a:t> </a:t>
            </a:r>
            <a:r>
              <a:rPr lang="en-US" sz="2000" dirty="0" err="1">
                <a:latin typeface="+mn-lt"/>
                <a:cs typeface="Times New Roman" panose="02020603050405020304" pitchFamily="18" charset="0"/>
              </a:rPr>
              <a:t>dijelova</a:t>
            </a:r>
            <a:r>
              <a:rPr lang="en-US" sz="2000" dirty="0">
                <a:latin typeface="+mn-lt"/>
                <a:cs typeface="Times New Roman" panose="02020603050405020304" pitchFamily="18" charset="0"/>
              </a:rPr>
              <a:t> </a:t>
            </a:r>
            <a:r>
              <a:rPr lang="en-US" sz="2000" dirty="0" err="1">
                <a:latin typeface="+mn-lt"/>
                <a:cs typeface="Times New Roman" panose="02020603050405020304" pitchFamily="18" charset="0"/>
              </a:rPr>
              <a:t>tijela</a:t>
            </a:r>
            <a:r>
              <a:rPr lang="en-US" sz="2000" dirty="0">
                <a:latin typeface="+mn-lt"/>
                <a:cs typeface="Times New Roman" panose="02020603050405020304" pitchFamily="18" charset="0"/>
              </a:rPr>
              <a:t>, </a:t>
            </a:r>
            <a:r>
              <a:rPr lang="en-US" sz="2000" dirty="0" err="1">
                <a:latin typeface="+mn-lt"/>
                <a:cs typeface="Times New Roman" panose="02020603050405020304" pitchFamily="18" charset="0"/>
              </a:rPr>
              <a:t>prijeteći</a:t>
            </a:r>
            <a:r>
              <a:rPr lang="en-US" sz="2000" dirty="0">
                <a:latin typeface="+mn-lt"/>
                <a:cs typeface="Times New Roman" panose="02020603050405020304" pitchFamily="18" charset="0"/>
              </a:rPr>
              <a:t> </a:t>
            </a:r>
            <a:r>
              <a:rPr lang="en-US" sz="2000" dirty="0" err="1">
                <a:latin typeface="+mn-lt"/>
                <a:cs typeface="Times New Roman" panose="02020603050405020304" pitchFamily="18" charset="0"/>
              </a:rPr>
              <a:t>joj</a:t>
            </a:r>
            <a:r>
              <a:rPr lang="en-US" sz="2000" dirty="0">
                <a:latin typeface="+mn-lt"/>
                <a:cs typeface="Times New Roman" panose="02020603050405020304" pitchFamily="18" charset="0"/>
              </a:rPr>
              <a:t> da </a:t>
            </a:r>
            <a:r>
              <a:rPr lang="en-US" sz="2000" dirty="0" err="1">
                <a:latin typeface="+mn-lt"/>
                <a:cs typeface="Times New Roman" panose="02020603050405020304" pitchFamily="18" charset="0"/>
              </a:rPr>
              <a:t>će</a:t>
            </a:r>
            <a:r>
              <a:rPr lang="en-US" sz="2000" dirty="0">
                <a:latin typeface="+mn-lt"/>
                <a:cs typeface="Times New Roman" panose="02020603050405020304" pitchFamily="18" charset="0"/>
              </a:rPr>
              <a:t> </a:t>
            </a:r>
            <a:r>
              <a:rPr lang="en-US" sz="2000" dirty="0" err="1" smtClean="0">
                <a:latin typeface="+mn-lt"/>
                <a:cs typeface="Times New Roman" panose="02020603050405020304" pitchFamily="18" charset="0"/>
              </a:rPr>
              <a:t>joj</a:t>
            </a:r>
            <a:r>
              <a:rPr lang="en-US" sz="2000" dirty="0" smtClean="0">
                <a:latin typeface="+mn-lt"/>
                <a:cs typeface="Times New Roman" panose="02020603050405020304" pitchFamily="18" charset="0"/>
              </a:rPr>
              <a:t> </a:t>
            </a:r>
            <a:r>
              <a:rPr lang="en-US" sz="2000" dirty="0" err="1" smtClean="0">
                <a:latin typeface="+mn-lt"/>
                <a:cs typeface="Times New Roman" panose="02020603050405020304" pitchFamily="18" charset="0"/>
              </a:rPr>
              <a:t>oduzeti</a:t>
            </a:r>
            <a:r>
              <a:rPr lang="en-US" sz="2000" dirty="0" smtClean="0">
                <a:latin typeface="+mn-lt"/>
                <a:cs typeface="Times New Roman" panose="02020603050405020304" pitchFamily="18" charset="0"/>
              </a:rPr>
              <a:t> </a:t>
            </a:r>
            <a:r>
              <a:rPr lang="en-US" sz="2000" dirty="0" err="1">
                <a:latin typeface="+mn-lt"/>
                <a:cs typeface="Times New Roman" panose="02020603050405020304" pitchFamily="18" charset="0"/>
              </a:rPr>
              <a:t>oboje</a:t>
            </a:r>
            <a:r>
              <a:rPr lang="en-US" sz="2000" dirty="0">
                <a:latin typeface="+mn-lt"/>
                <a:cs typeface="Times New Roman" panose="02020603050405020304" pitchFamily="18" charset="0"/>
              </a:rPr>
              <a:t> </a:t>
            </a:r>
            <a:r>
              <a:rPr lang="en-US" sz="2000" dirty="0" err="1">
                <a:latin typeface="+mn-lt"/>
                <a:cs typeface="Times New Roman" panose="02020603050405020304" pitchFamily="18" charset="0"/>
              </a:rPr>
              <a:t>djece</a:t>
            </a:r>
            <a:r>
              <a:rPr lang="en-US" sz="2000" dirty="0" smtClean="0">
                <a:latin typeface="+mn-lt"/>
                <a:cs typeface="Times New Roman" panose="02020603050405020304" pitchFamily="18" charset="0"/>
              </a:rPr>
              <a:t>.“</a:t>
            </a:r>
          </a:p>
          <a:p>
            <a:pPr algn="just"/>
            <a:r>
              <a:rPr lang="en-US" sz="2000" dirty="0" err="1">
                <a:latin typeface="+mn-lt"/>
                <a:cs typeface="Times New Roman" panose="02020603050405020304" pitchFamily="18" charset="0"/>
              </a:rPr>
              <a:t>Oglašen</a:t>
            </a:r>
            <a:r>
              <a:rPr lang="en-US" sz="2000" dirty="0">
                <a:latin typeface="+mn-lt"/>
                <a:cs typeface="Times New Roman" panose="02020603050405020304" pitchFamily="18" charset="0"/>
              </a:rPr>
              <a:t> je </a:t>
            </a:r>
            <a:r>
              <a:rPr lang="en-US" sz="2000" dirty="0" err="1">
                <a:latin typeface="+mn-lt"/>
                <a:cs typeface="Times New Roman" panose="02020603050405020304" pitchFamily="18" charset="0"/>
              </a:rPr>
              <a:t>krivim</a:t>
            </a:r>
            <a:r>
              <a:rPr lang="en-US" sz="2000" dirty="0">
                <a:latin typeface="+mn-lt"/>
                <a:cs typeface="Times New Roman" panose="02020603050405020304" pitchFamily="18" charset="0"/>
              </a:rPr>
              <a:t> </a:t>
            </a:r>
            <a:r>
              <a:rPr lang="en-US" sz="2000" dirty="0" err="1">
                <a:latin typeface="+mn-lt"/>
                <a:cs typeface="Times New Roman" panose="02020603050405020304" pitchFamily="18" charset="0"/>
              </a:rPr>
              <a:t>za</a:t>
            </a:r>
            <a:r>
              <a:rPr lang="en-US" sz="2000" dirty="0">
                <a:latin typeface="+mn-lt"/>
                <a:cs typeface="Times New Roman" panose="02020603050405020304" pitchFamily="18" charset="0"/>
              </a:rPr>
              <a:t> </a:t>
            </a:r>
            <a:r>
              <a:rPr lang="en-US" sz="2000" dirty="0" err="1">
                <a:latin typeface="+mn-lt"/>
                <a:cs typeface="Times New Roman" panose="02020603050405020304" pitchFamily="18" charset="0"/>
              </a:rPr>
              <a:t>prekršaj</a:t>
            </a:r>
            <a:r>
              <a:rPr lang="en-US" sz="2000" dirty="0">
                <a:latin typeface="+mn-lt"/>
                <a:cs typeface="Times New Roman" panose="02020603050405020304" pitchFamily="18" charset="0"/>
              </a:rPr>
              <a:t> </a:t>
            </a:r>
            <a:r>
              <a:rPr lang="en-US" sz="2000" dirty="0" err="1">
                <a:latin typeface="+mn-lt"/>
                <a:cs typeface="Times New Roman" panose="02020603050405020304" pitchFamily="18" charset="0"/>
              </a:rPr>
              <a:t>protiv</a:t>
            </a:r>
            <a:r>
              <a:rPr lang="en-US" sz="2000" dirty="0">
                <a:latin typeface="+mn-lt"/>
                <a:cs typeface="Times New Roman" panose="02020603050405020304" pitchFamily="18" charset="0"/>
              </a:rPr>
              <a:t> </a:t>
            </a:r>
            <a:r>
              <a:rPr lang="en-US" sz="2000" dirty="0" err="1">
                <a:latin typeface="+mn-lt"/>
                <a:cs typeface="Times New Roman" panose="02020603050405020304" pitchFamily="18" charset="0"/>
              </a:rPr>
              <a:t>javnog</a:t>
            </a:r>
            <a:r>
              <a:rPr lang="en-US" sz="2000" dirty="0">
                <a:latin typeface="+mn-lt"/>
                <a:cs typeface="Times New Roman" panose="02020603050405020304" pitchFamily="18" charset="0"/>
              </a:rPr>
              <a:t> </a:t>
            </a:r>
            <a:r>
              <a:rPr lang="en-US" sz="2000" dirty="0" err="1">
                <a:latin typeface="+mn-lt"/>
                <a:cs typeface="Times New Roman" panose="02020603050405020304" pitchFamily="18" charset="0"/>
              </a:rPr>
              <a:t>reda</a:t>
            </a:r>
            <a:r>
              <a:rPr lang="en-US" sz="2000" dirty="0">
                <a:latin typeface="+mn-lt"/>
                <a:cs typeface="Times New Roman" panose="02020603050405020304" pitchFamily="18" charset="0"/>
              </a:rPr>
              <a:t> </a:t>
            </a:r>
            <a:r>
              <a:rPr lang="en-US" sz="2000" dirty="0" err="1">
                <a:latin typeface="+mn-lt"/>
                <a:cs typeface="Times New Roman" panose="02020603050405020304" pitchFamily="18" charset="0"/>
              </a:rPr>
              <a:t>iz</a:t>
            </a:r>
            <a:r>
              <a:rPr lang="en-US" sz="2000" dirty="0">
                <a:latin typeface="+mn-lt"/>
                <a:cs typeface="Times New Roman" panose="02020603050405020304" pitchFamily="18" charset="0"/>
              </a:rPr>
              <a:t> </a:t>
            </a:r>
            <a:r>
              <a:rPr lang="en-US" sz="2000" dirty="0" err="1">
                <a:latin typeface="+mn-lt"/>
                <a:cs typeface="Times New Roman" panose="02020603050405020304" pitchFamily="18" charset="0"/>
              </a:rPr>
              <a:t>člana</a:t>
            </a:r>
            <a:r>
              <a:rPr lang="en-US" sz="2000" dirty="0">
                <a:latin typeface="+mn-lt"/>
                <a:cs typeface="Times New Roman" panose="02020603050405020304" pitchFamily="18" charset="0"/>
              </a:rPr>
              <a:t> 3. </a:t>
            </a:r>
            <a:r>
              <a:rPr lang="en-US" sz="2000" dirty="0" err="1">
                <a:latin typeface="+mn-lt"/>
                <a:cs typeface="Times New Roman" panose="02020603050405020304" pitchFamily="18" charset="0"/>
              </a:rPr>
              <a:t>stav</a:t>
            </a:r>
            <a:r>
              <a:rPr lang="en-US" sz="2000" dirty="0">
                <a:latin typeface="+mn-lt"/>
                <a:cs typeface="Times New Roman" panose="02020603050405020304" pitchFamily="18" charset="0"/>
              </a:rPr>
              <a:t> </a:t>
            </a:r>
            <a:r>
              <a:rPr lang="en-US" sz="2000" dirty="0" smtClean="0">
                <a:latin typeface="+mn-lt"/>
                <a:cs typeface="Times New Roman" panose="02020603050405020304" pitchFamily="18" charset="0"/>
              </a:rPr>
              <a:t>1. </a:t>
            </a:r>
            <a:r>
              <a:rPr lang="en-US" sz="2000" dirty="0" err="1" smtClean="0">
                <a:latin typeface="+mn-lt"/>
                <a:cs typeface="Times New Roman" panose="02020603050405020304" pitchFamily="18" charset="0"/>
              </a:rPr>
              <a:t>tačka</a:t>
            </a:r>
            <a:r>
              <a:rPr lang="en-US" sz="2000" dirty="0" smtClean="0">
                <a:latin typeface="+mn-lt"/>
                <a:cs typeface="Times New Roman" panose="02020603050405020304" pitchFamily="18" charset="0"/>
              </a:rPr>
              <a:t> </a:t>
            </a:r>
            <a:r>
              <a:rPr lang="en-US" sz="2000" dirty="0">
                <a:latin typeface="+mn-lt"/>
                <a:cs typeface="Times New Roman" panose="02020603050405020304" pitchFamily="18" charset="0"/>
              </a:rPr>
              <a:t>2. </a:t>
            </a:r>
            <a:r>
              <a:rPr lang="en-US" sz="2000" dirty="0" err="1">
                <a:latin typeface="+mn-lt"/>
                <a:cs typeface="Times New Roman" panose="02020603050405020304" pitchFamily="18" charset="0"/>
              </a:rPr>
              <a:t>Zakona</a:t>
            </a:r>
            <a:r>
              <a:rPr lang="en-US" sz="2000" dirty="0">
                <a:latin typeface="+mn-lt"/>
                <a:cs typeface="Times New Roman" panose="02020603050405020304" pitchFamily="18" charset="0"/>
              </a:rPr>
              <a:t> o </a:t>
            </a:r>
            <a:r>
              <a:rPr lang="en-US" sz="2000" dirty="0" err="1">
                <a:latin typeface="+mn-lt"/>
                <a:cs typeface="Times New Roman" panose="02020603050405020304" pitchFamily="18" charset="0"/>
              </a:rPr>
              <a:t>javnom</a:t>
            </a:r>
            <a:r>
              <a:rPr lang="en-US" sz="2000" dirty="0">
                <a:latin typeface="+mn-lt"/>
                <a:cs typeface="Times New Roman" panose="02020603050405020304" pitchFamily="18" charset="0"/>
              </a:rPr>
              <a:t> </a:t>
            </a:r>
            <a:r>
              <a:rPr lang="en-US" sz="2000" dirty="0" err="1">
                <a:latin typeface="+mn-lt"/>
                <a:cs typeface="Times New Roman" panose="02020603050405020304" pitchFamily="18" charset="0"/>
              </a:rPr>
              <a:t>redu</a:t>
            </a:r>
            <a:r>
              <a:rPr lang="en-US" sz="2000" dirty="0">
                <a:latin typeface="+mn-lt"/>
                <a:cs typeface="Times New Roman" panose="02020603050405020304" pitchFamily="18" charset="0"/>
              </a:rPr>
              <a:t> </a:t>
            </a:r>
            <a:r>
              <a:rPr lang="en-US" sz="2000" dirty="0" err="1">
                <a:latin typeface="+mn-lt"/>
                <a:cs typeface="Times New Roman" panose="02020603050405020304" pitchFamily="18" charset="0"/>
              </a:rPr>
              <a:t>iz</a:t>
            </a:r>
            <a:r>
              <a:rPr lang="en-US" sz="2000" dirty="0">
                <a:latin typeface="+mn-lt"/>
                <a:cs typeface="Times New Roman" panose="02020603050405020304" pitchFamily="18" charset="0"/>
              </a:rPr>
              <a:t> 2000. </a:t>
            </a:r>
            <a:r>
              <a:rPr lang="en-US" sz="2000" dirty="0" err="1">
                <a:latin typeface="+mn-lt"/>
                <a:cs typeface="Times New Roman" panose="02020603050405020304" pitchFamily="18" charset="0"/>
              </a:rPr>
              <a:t>godine</a:t>
            </a:r>
            <a:r>
              <a:rPr lang="en-US" sz="2000" dirty="0">
                <a:latin typeface="+mn-lt"/>
                <a:cs typeface="Times New Roman" panose="02020603050405020304" pitchFamily="18" charset="0"/>
              </a:rPr>
              <a:t>, </a:t>
            </a:r>
            <a:r>
              <a:rPr lang="en-US" sz="2000" dirty="0" err="1">
                <a:latin typeface="+mn-lt"/>
                <a:cs typeface="Times New Roman" panose="02020603050405020304" pitchFamily="18" charset="0"/>
              </a:rPr>
              <a:t>zbog</a:t>
            </a:r>
            <a:r>
              <a:rPr lang="en-US" sz="2000" dirty="0">
                <a:latin typeface="+mn-lt"/>
                <a:cs typeface="Times New Roman" panose="02020603050405020304" pitchFamily="18" charset="0"/>
              </a:rPr>
              <a:t> </a:t>
            </a:r>
            <a:r>
              <a:rPr lang="en-US" sz="2000" dirty="0" err="1">
                <a:latin typeface="+mn-lt"/>
                <a:cs typeface="Times New Roman" panose="02020603050405020304" pitchFamily="18" charset="0"/>
              </a:rPr>
              <a:t>čega</a:t>
            </a:r>
            <a:r>
              <a:rPr lang="en-US" sz="2000" dirty="0">
                <a:latin typeface="+mn-lt"/>
                <a:cs typeface="Times New Roman" panose="02020603050405020304" pitchFamily="18" charset="0"/>
              </a:rPr>
              <a:t> mu je </a:t>
            </a:r>
            <a:r>
              <a:rPr lang="en-US" sz="2000" dirty="0" err="1" smtClean="0">
                <a:latin typeface="+mn-lt"/>
                <a:cs typeface="Times New Roman" panose="02020603050405020304" pitchFamily="18" charset="0"/>
              </a:rPr>
              <a:t>izrečena</a:t>
            </a:r>
            <a:r>
              <a:rPr lang="en-US" sz="2000" dirty="0" smtClean="0">
                <a:latin typeface="+mn-lt"/>
                <a:cs typeface="Times New Roman" panose="02020603050405020304" pitchFamily="18" charset="0"/>
              </a:rPr>
              <a:t> </a:t>
            </a:r>
            <a:r>
              <a:rPr lang="en-US" sz="2000" dirty="0" err="1" smtClean="0">
                <a:latin typeface="+mn-lt"/>
                <a:cs typeface="Times New Roman" panose="02020603050405020304" pitchFamily="18" charset="0"/>
              </a:rPr>
              <a:t>novčana</a:t>
            </a:r>
            <a:r>
              <a:rPr lang="en-US" sz="2000" dirty="0" smtClean="0">
                <a:latin typeface="+mn-lt"/>
                <a:cs typeface="Times New Roman" panose="02020603050405020304" pitchFamily="18" charset="0"/>
              </a:rPr>
              <a:t> </a:t>
            </a:r>
            <a:r>
              <a:rPr lang="en-US" sz="2000" dirty="0" err="1">
                <a:latin typeface="+mn-lt"/>
                <a:cs typeface="Times New Roman" panose="02020603050405020304" pitchFamily="18" charset="0"/>
              </a:rPr>
              <a:t>kazna</a:t>
            </a:r>
            <a:r>
              <a:rPr lang="en-US" sz="2000" dirty="0">
                <a:latin typeface="+mn-lt"/>
                <a:cs typeface="Times New Roman" panose="02020603050405020304" pitchFamily="18" charset="0"/>
              </a:rPr>
              <a:t> u </a:t>
            </a:r>
            <a:r>
              <a:rPr lang="en-US" sz="2000" dirty="0" err="1">
                <a:latin typeface="+mn-lt"/>
                <a:cs typeface="Times New Roman" panose="02020603050405020304" pitchFamily="18" charset="0"/>
              </a:rPr>
              <a:t>iznosu</a:t>
            </a:r>
            <a:r>
              <a:rPr lang="en-US" sz="2000" dirty="0">
                <a:latin typeface="+mn-lt"/>
                <a:cs typeface="Times New Roman" panose="02020603050405020304" pitchFamily="18" charset="0"/>
              </a:rPr>
              <a:t> od </a:t>
            </a:r>
            <a:r>
              <a:rPr lang="en-US" sz="2000" b="1" dirty="0">
                <a:latin typeface="+mn-lt"/>
                <a:cs typeface="Times New Roman" panose="02020603050405020304" pitchFamily="18" charset="0"/>
              </a:rPr>
              <a:t>150 </a:t>
            </a:r>
            <a:r>
              <a:rPr lang="en-US" sz="2000" b="1" dirty="0" err="1">
                <a:latin typeface="+mn-lt"/>
                <a:cs typeface="Times New Roman" panose="02020603050405020304" pitchFamily="18" charset="0"/>
              </a:rPr>
              <a:t>konvertibilnih</a:t>
            </a:r>
            <a:r>
              <a:rPr lang="en-US" sz="2000" b="1" dirty="0">
                <a:latin typeface="+mn-lt"/>
                <a:cs typeface="Times New Roman" panose="02020603050405020304" pitchFamily="18" charset="0"/>
              </a:rPr>
              <a:t> </a:t>
            </a:r>
            <a:r>
              <a:rPr lang="en-US" sz="2000" b="1" dirty="0" err="1">
                <a:latin typeface="+mn-lt"/>
                <a:cs typeface="Times New Roman" panose="02020603050405020304" pitchFamily="18" charset="0"/>
              </a:rPr>
              <a:t>maraka</a:t>
            </a:r>
            <a:r>
              <a:rPr lang="en-US" sz="2000" b="1" dirty="0">
                <a:latin typeface="+mn-lt"/>
                <a:cs typeface="Times New Roman" panose="02020603050405020304" pitchFamily="18" charset="0"/>
              </a:rPr>
              <a:t> (KM</a:t>
            </a:r>
            <a:r>
              <a:rPr lang="en-US" sz="2000" b="1" dirty="0" smtClean="0">
                <a:latin typeface="+mn-lt"/>
                <a:cs typeface="Times New Roman" panose="02020603050405020304" pitchFamily="18" charset="0"/>
              </a:rPr>
              <a:t>).</a:t>
            </a:r>
            <a:r>
              <a:rPr lang="bs-Latn-BA" sz="2000" b="1" dirty="0" smtClean="0">
                <a:latin typeface="+mn-lt"/>
                <a:cs typeface="Times New Roman" panose="02020603050405020304" pitchFamily="18" charset="0"/>
              </a:rPr>
              <a:t> </a:t>
            </a:r>
            <a:r>
              <a:rPr lang="bs-Latn-BA" sz="2000" dirty="0" smtClean="0">
                <a:latin typeface="+mn-lt"/>
                <a:cs typeface="Times New Roman" panose="02020603050405020304" pitchFamily="18" charset="0"/>
              </a:rPr>
              <a:t>Okrivljeni je kaznu platio.</a:t>
            </a:r>
            <a:endParaRPr lang="en-US" sz="2000" dirty="0">
              <a:latin typeface="+mn-lt"/>
              <a:cs typeface="Times New Roman" panose="02020603050405020304" pitchFamily="18" charset="0"/>
            </a:endParaRPr>
          </a:p>
          <a:p>
            <a:pPr algn="just"/>
            <a:endParaRPr lang="en-US"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34"/>
          <p:cNvSpPr>
            <a:spLocks noChangeArrowheads="1"/>
          </p:cNvSpPr>
          <p:nvPr/>
        </p:nvSpPr>
        <p:spPr bwMode="auto">
          <a:xfrm>
            <a:off x="8086725" y="4723212"/>
            <a:ext cx="592138" cy="252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eaLnBrk="0" hangingPunct="0"/>
            <a:fld id="{3361F335-7EEA-434D-8C22-1A51013DBE73}" type="slidenum">
              <a:rPr lang="de-DE" sz="1000"/>
              <a:pPr algn="r" eaLnBrk="0" hangingPunct="0"/>
              <a:t>6</a:t>
            </a:fld>
            <a:endParaRPr lang="de-DE" sz="1000"/>
          </a:p>
        </p:txBody>
      </p:sp>
      <p:sp>
        <p:nvSpPr>
          <p:cNvPr id="6150" name="Rectangle 35"/>
          <p:cNvSpPr>
            <a:spLocks noChangeArrowheads="1"/>
          </p:cNvSpPr>
          <p:nvPr/>
        </p:nvSpPr>
        <p:spPr bwMode="auto">
          <a:xfrm>
            <a:off x="8679252" y="4723212"/>
            <a:ext cx="25519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A6A6A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0" hangingPunct="0"/>
            <a:r>
              <a:rPr lang="de-DE" sz="1000">
                <a:solidFill>
                  <a:srgbClr val="A6A6A6"/>
                </a:solidFill>
              </a:rPr>
              <a:t>9</a:t>
            </a:r>
          </a:p>
        </p:txBody>
      </p:sp>
      <p:sp>
        <p:nvSpPr>
          <p:cNvPr id="6151" name="Line 36"/>
          <p:cNvSpPr>
            <a:spLocks noChangeShapeType="1"/>
          </p:cNvSpPr>
          <p:nvPr/>
        </p:nvSpPr>
        <p:spPr bwMode="auto">
          <a:xfrm>
            <a:off x="8629650" y="4723211"/>
            <a:ext cx="0" cy="175022"/>
          </a:xfrm>
          <a:prstGeom prst="line">
            <a:avLst/>
          </a:prstGeom>
          <a:noFill/>
          <a:ln w="9525">
            <a:solidFill>
              <a:srgbClr val="A6A6A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52" name="Rectangle 37"/>
          <p:cNvSpPr>
            <a:spLocks noChangeArrowheads="1"/>
          </p:cNvSpPr>
          <p:nvPr/>
        </p:nvSpPr>
        <p:spPr bwMode="auto">
          <a:xfrm>
            <a:off x="5545138" y="4722020"/>
            <a:ext cx="2870200" cy="230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eaLnBrk="0" hangingPunct="0"/>
            <a:r>
              <a:rPr lang="de-DE" sz="1000">
                <a:solidFill>
                  <a:srgbClr val="A6A6A6"/>
                </a:solidFill>
              </a:rPr>
              <a:t>Presentation title</a:t>
            </a:r>
          </a:p>
        </p:txBody>
      </p:sp>
      <p:grpSp>
        <p:nvGrpSpPr>
          <p:cNvPr id="6153" name="Group 39"/>
          <p:cNvGrpSpPr>
            <a:grpSpLocks/>
          </p:cNvGrpSpPr>
          <p:nvPr/>
        </p:nvGrpSpPr>
        <p:grpSpPr bwMode="auto">
          <a:xfrm>
            <a:off x="382588" y="0"/>
            <a:ext cx="8761412" cy="438150"/>
            <a:chOff x="241" y="0"/>
            <a:chExt cx="5565" cy="408"/>
          </a:xfrm>
        </p:grpSpPr>
        <p:sp>
          <p:nvSpPr>
            <p:cNvPr id="6154" name="Rectangle 40"/>
            <p:cNvSpPr>
              <a:spLocks noChangeArrowheads="1"/>
            </p:cNvSpPr>
            <p:nvPr/>
          </p:nvSpPr>
          <p:spPr bwMode="auto">
            <a:xfrm>
              <a:off x="241" y="0"/>
              <a:ext cx="1342" cy="408"/>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GB">
                <a:solidFill>
                  <a:srgbClr val="E6E0DD"/>
                </a:solidFill>
              </a:endParaRPr>
            </a:p>
          </p:txBody>
        </p:sp>
        <p:sp>
          <p:nvSpPr>
            <p:cNvPr id="6155" name="Rectangle 41"/>
            <p:cNvSpPr>
              <a:spLocks noChangeArrowheads="1"/>
            </p:cNvSpPr>
            <p:nvPr/>
          </p:nvSpPr>
          <p:spPr bwMode="auto">
            <a:xfrm>
              <a:off x="1648" y="0"/>
              <a:ext cx="1342" cy="408"/>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GB">
                <a:solidFill>
                  <a:srgbClr val="E6E0DD"/>
                </a:solidFill>
              </a:endParaRPr>
            </a:p>
          </p:txBody>
        </p:sp>
        <p:sp>
          <p:nvSpPr>
            <p:cNvPr id="6156" name="Rectangle 42"/>
            <p:cNvSpPr>
              <a:spLocks noChangeArrowheads="1"/>
            </p:cNvSpPr>
            <p:nvPr/>
          </p:nvSpPr>
          <p:spPr bwMode="auto">
            <a:xfrm>
              <a:off x="3056" y="0"/>
              <a:ext cx="1342" cy="408"/>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GB">
                <a:solidFill>
                  <a:srgbClr val="E6E0DD"/>
                </a:solidFill>
              </a:endParaRPr>
            </a:p>
          </p:txBody>
        </p:sp>
        <p:sp>
          <p:nvSpPr>
            <p:cNvPr id="6157" name="Rectangle 43"/>
            <p:cNvSpPr>
              <a:spLocks noChangeArrowheads="1"/>
            </p:cNvSpPr>
            <p:nvPr/>
          </p:nvSpPr>
          <p:spPr bwMode="auto">
            <a:xfrm>
              <a:off x="4464" y="0"/>
              <a:ext cx="1342" cy="408"/>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GB">
                <a:solidFill>
                  <a:srgbClr val="E6E0DD"/>
                </a:solidFill>
              </a:endParaRPr>
            </a:p>
          </p:txBody>
        </p:sp>
      </p:grpSp>
      <p:sp>
        <p:nvSpPr>
          <p:cNvPr id="2" name="TextBox 1"/>
          <p:cNvSpPr txBox="1"/>
          <p:nvPr/>
        </p:nvSpPr>
        <p:spPr>
          <a:xfrm>
            <a:off x="145292" y="1330658"/>
            <a:ext cx="8857397" cy="3477875"/>
          </a:xfrm>
          <a:prstGeom prst="rect">
            <a:avLst/>
          </a:prstGeom>
          <a:noFill/>
        </p:spPr>
        <p:txBody>
          <a:bodyPr wrap="square" rtlCol="0">
            <a:spAutoFit/>
          </a:bodyPr>
          <a:lstStyle/>
          <a:p>
            <a:pPr algn="just"/>
            <a:r>
              <a:rPr lang="en-US" sz="2000" dirty="0">
                <a:latin typeface="+mn-lt"/>
                <a:cs typeface="Times New Roman" panose="02020603050405020304" pitchFamily="18" charset="0"/>
              </a:rPr>
              <a:t>„</a:t>
            </a:r>
            <a:r>
              <a:rPr lang="en-US" sz="2000" dirty="0" err="1">
                <a:latin typeface="+mn-lt"/>
                <a:cs typeface="Times New Roman" panose="02020603050405020304" pitchFamily="18" charset="0"/>
              </a:rPr>
              <a:t>Optuženi</a:t>
            </a:r>
            <a:r>
              <a:rPr lang="en-US" sz="2000" dirty="0">
                <a:latin typeface="+mn-lt"/>
                <a:cs typeface="Times New Roman" panose="02020603050405020304" pitchFamily="18" charset="0"/>
              </a:rPr>
              <a:t> </a:t>
            </a:r>
            <a:r>
              <a:rPr lang="en-US" sz="2000" dirty="0" smtClean="0">
                <a:latin typeface="+mn-lt"/>
                <a:cs typeface="Times New Roman" panose="02020603050405020304" pitchFamily="18" charset="0"/>
              </a:rPr>
              <a:t>Adnan </a:t>
            </a:r>
            <a:r>
              <a:rPr lang="en-US" sz="2000" dirty="0" err="1" smtClean="0">
                <a:latin typeface="+mn-lt"/>
                <a:cs typeface="Times New Roman" panose="02020603050405020304" pitchFamily="18" charset="0"/>
              </a:rPr>
              <a:t>Muslija</a:t>
            </a:r>
            <a:r>
              <a:rPr lang="en-US" sz="2000" dirty="0" smtClean="0">
                <a:latin typeface="+mn-lt"/>
                <a:cs typeface="Times New Roman" panose="02020603050405020304" pitchFamily="18" charset="0"/>
              </a:rPr>
              <a:t> </a:t>
            </a:r>
            <a:r>
              <a:rPr lang="en-US" sz="2000" dirty="0" err="1">
                <a:latin typeface="+mn-lt"/>
                <a:cs typeface="Times New Roman" panose="02020603050405020304" pitchFamily="18" charset="0"/>
              </a:rPr>
              <a:t>kriv</a:t>
            </a:r>
            <a:r>
              <a:rPr lang="en-US" sz="2000" dirty="0">
                <a:latin typeface="+mn-lt"/>
                <a:cs typeface="Times New Roman" panose="02020603050405020304" pitchFamily="18" charset="0"/>
              </a:rPr>
              <a:t> je </a:t>
            </a:r>
            <a:r>
              <a:rPr lang="en-US" sz="2000" dirty="0" err="1">
                <a:latin typeface="+mn-lt"/>
                <a:cs typeface="Times New Roman" panose="02020603050405020304" pitchFamily="18" charset="0"/>
              </a:rPr>
              <a:t>što</a:t>
            </a:r>
            <a:r>
              <a:rPr lang="en-US" sz="2000" dirty="0">
                <a:latin typeface="+mn-lt"/>
                <a:cs typeface="Times New Roman" panose="02020603050405020304" pitchFamily="18" charset="0"/>
              </a:rPr>
              <a:t> </a:t>
            </a:r>
            <a:r>
              <a:rPr lang="en-US" sz="2000" dirty="0" smtClean="0">
                <a:latin typeface="+mn-lt"/>
                <a:cs typeface="Times New Roman" panose="02020603050405020304" pitchFamily="18" charset="0"/>
              </a:rPr>
              <a:t>je:</a:t>
            </a:r>
            <a:endParaRPr lang="en-US" sz="2000" dirty="0">
              <a:latin typeface="+mn-lt"/>
              <a:cs typeface="Times New Roman" panose="02020603050405020304" pitchFamily="18" charset="0"/>
            </a:endParaRPr>
          </a:p>
          <a:p>
            <a:pPr algn="just"/>
            <a:r>
              <a:rPr lang="en-US" sz="2000" dirty="0" smtClean="0">
                <a:latin typeface="+mn-lt"/>
                <a:cs typeface="Times New Roman" panose="02020603050405020304" pitchFamily="18" charset="0"/>
              </a:rPr>
              <a:t>dana </a:t>
            </a:r>
            <a:r>
              <a:rPr lang="en-US" sz="2000" dirty="0">
                <a:latin typeface="+mn-lt"/>
                <a:cs typeface="Times New Roman" panose="02020603050405020304" pitchFamily="18" charset="0"/>
              </a:rPr>
              <a:t>12.02.2003. </a:t>
            </a:r>
            <a:r>
              <a:rPr lang="en-US" sz="2000" dirty="0" err="1">
                <a:latin typeface="+mn-lt"/>
                <a:cs typeface="Times New Roman" panose="02020603050405020304" pitchFamily="18" charset="0"/>
              </a:rPr>
              <a:t>oko</a:t>
            </a:r>
            <a:r>
              <a:rPr lang="en-US" sz="2000" dirty="0">
                <a:latin typeface="+mn-lt"/>
                <a:cs typeface="Times New Roman" panose="02020603050405020304" pitchFamily="18" charset="0"/>
              </a:rPr>
              <a:t> 19,00 sati u </a:t>
            </a:r>
            <a:r>
              <a:rPr lang="en-US" sz="2000" dirty="0" err="1">
                <a:latin typeface="+mn-lt"/>
                <a:cs typeface="Times New Roman" panose="02020603050405020304" pitchFamily="18" charset="0"/>
              </a:rPr>
              <a:t>Kaknju</a:t>
            </a:r>
            <a:r>
              <a:rPr lang="en-US" sz="2000" dirty="0">
                <a:latin typeface="+mn-lt"/>
                <a:cs typeface="Times New Roman" panose="02020603050405020304" pitchFamily="18" charset="0"/>
              </a:rPr>
              <a:t> u </a:t>
            </a:r>
            <a:r>
              <a:rPr lang="en-US" sz="2000" dirty="0" err="1">
                <a:latin typeface="+mn-lt"/>
                <a:cs typeface="Times New Roman" panose="02020603050405020304" pitchFamily="18" charset="0"/>
              </a:rPr>
              <a:t>Ul</a:t>
            </a:r>
            <a:r>
              <a:rPr lang="en-US" sz="2000" dirty="0">
                <a:latin typeface="+mn-lt"/>
                <a:cs typeface="Times New Roman" panose="02020603050405020304" pitchFamily="18" charset="0"/>
              </a:rPr>
              <a:t>. Rudi </a:t>
            </a:r>
            <a:r>
              <a:rPr lang="en-US" sz="2000" dirty="0" err="1">
                <a:latin typeface="+mn-lt"/>
                <a:cs typeface="Times New Roman" panose="02020603050405020304" pitchFamily="18" charset="0"/>
              </a:rPr>
              <a:t>Čajavec</a:t>
            </a:r>
            <a:r>
              <a:rPr lang="en-US" sz="2000" dirty="0">
                <a:latin typeface="+mn-lt"/>
                <a:cs typeface="Times New Roman" panose="02020603050405020304" pitchFamily="18" charset="0"/>
              </a:rPr>
              <a:t> bb, </a:t>
            </a:r>
            <a:r>
              <a:rPr lang="en-US" sz="2000" dirty="0" err="1" smtClean="0">
                <a:latin typeface="+mn-lt"/>
                <a:cs typeface="Times New Roman" panose="02020603050405020304" pitchFamily="18" charset="0"/>
              </a:rPr>
              <a:t>ušao</a:t>
            </a:r>
            <a:r>
              <a:rPr lang="en-US" sz="2000" dirty="0" smtClean="0">
                <a:latin typeface="+mn-lt"/>
                <a:cs typeface="Times New Roman" panose="02020603050405020304" pitchFamily="18" charset="0"/>
              </a:rPr>
              <a:t> u </a:t>
            </a:r>
            <a:r>
              <a:rPr lang="en-US" sz="2000" dirty="0" err="1">
                <a:latin typeface="+mn-lt"/>
                <a:cs typeface="Times New Roman" panose="02020603050405020304" pitchFamily="18" charset="0"/>
              </a:rPr>
              <a:t>stan</a:t>
            </a:r>
            <a:r>
              <a:rPr lang="en-US" sz="2000" dirty="0">
                <a:latin typeface="+mn-lt"/>
                <a:cs typeface="Times New Roman" panose="02020603050405020304" pitchFamily="18" charset="0"/>
              </a:rPr>
              <a:t> u </a:t>
            </a:r>
            <a:r>
              <a:rPr lang="en-US" sz="2000" dirty="0" err="1">
                <a:latin typeface="+mn-lt"/>
                <a:cs typeface="Times New Roman" panose="02020603050405020304" pitchFamily="18" charset="0"/>
              </a:rPr>
              <a:t>kome</a:t>
            </a:r>
            <a:r>
              <a:rPr lang="en-US" sz="2000" dirty="0">
                <a:latin typeface="+mn-lt"/>
                <a:cs typeface="Times New Roman" panose="02020603050405020304" pitchFamily="18" charset="0"/>
              </a:rPr>
              <a:t> </a:t>
            </a:r>
            <a:r>
              <a:rPr lang="en-US" sz="2000" dirty="0" err="1">
                <a:latin typeface="+mn-lt"/>
                <a:cs typeface="Times New Roman" panose="02020603050405020304" pitchFamily="18" charset="0"/>
              </a:rPr>
              <a:t>stanuje</a:t>
            </a:r>
            <a:r>
              <a:rPr lang="en-US" sz="2000" dirty="0">
                <a:latin typeface="+mn-lt"/>
                <a:cs typeface="Times New Roman" panose="02020603050405020304" pitchFamily="18" charset="0"/>
              </a:rPr>
              <a:t> </a:t>
            </a:r>
            <a:r>
              <a:rPr lang="en-US" sz="2000" dirty="0" err="1">
                <a:latin typeface="+mn-lt"/>
                <a:cs typeface="Times New Roman" panose="02020603050405020304" pitchFamily="18" charset="0"/>
              </a:rPr>
              <a:t>njegova</a:t>
            </a:r>
            <a:r>
              <a:rPr lang="en-US" sz="2000" dirty="0">
                <a:latin typeface="+mn-lt"/>
                <a:cs typeface="Times New Roman" panose="02020603050405020304" pitchFamily="18" charset="0"/>
              </a:rPr>
              <a:t> </a:t>
            </a:r>
            <a:r>
              <a:rPr lang="en-US" sz="2000" dirty="0" err="1">
                <a:latin typeface="+mn-lt"/>
                <a:cs typeface="Times New Roman" panose="02020603050405020304" pitchFamily="18" charset="0"/>
              </a:rPr>
              <a:t>bivša</a:t>
            </a:r>
            <a:r>
              <a:rPr lang="en-US" sz="2000" dirty="0">
                <a:latin typeface="+mn-lt"/>
                <a:cs typeface="Times New Roman" panose="02020603050405020304" pitchFamily="18" charset="0"/>
              </a:rPr>
              <a:t> </a:t>
            </a:r>
            <a:r>
              <a:rPr lang="en-US" sz="2000" dirty="0" err="1">
                <a:latin typeface="+mn-lt"/>
                <a:cs typeface="Times New Roman" panose="02020603050405020304" pitchFamily="18" charset="0"/>
              </a:rPr>
              <a:t>supruga</a:t>
            </a:r>
            <a:r>
              <a:rPr lang="en-US" sz="2000" dirty="0">
                <a:latin typeface="+mn-lt"/>
                <a:cs typeface="Times New Roman" panose="02020603050405020304" pitchFamily="18" charset="0"/>
              </a:rPr>
              <a:t> M.P. ... </a:t>
            </a:r>
            <a:r>
              <a:rPr lang="en-US" sz="2000" dirty="0" err="1">
                <a:latin typeface="+mn-lt"/>
                <a:cs typeface="Times New Roman" panose="02020603050405020304" pitchFamily="18" charset="0"/>
              </a:rPr>
              <a:t>i</a:t>
            </a:r>
            <a:r>
              <a:rPr lang="en-US" sz="2000" dirty="0">
                <a:latin typeface="+mn-lt"/>
                <a:cs typeface="Times New Roman" panose="02020603050405020304" pitchFamily="18" charset="0"/>
              </a:rPr>
              <a:t> </a:t>
            </a:r>
            <a:r>
              <a:rPr lang="en-US" sz="2000" dirty="0" err="1">
                <a:latin typeface="+mn-lt"/>
                <a:cs typeface="Times New Roman" panose="02020603050405020304" pitchFamily="18" charset="0"/>
              </a:rPr>
              <a:t>uhvatio</a:t>
            </a:r>
            <a:r>
              <a:rPr lang="en-US" sz="2000" dirty="0">
                <a:latin typeface="+mn-lt"/>
                <a:cs typeface="Times New Roman" panose="02020603050405020304" pitchFamily="18" charset="0"/>
              </a:rPr>
              <a:t> </a:t>
            </a:r>
            <a:r>
              <a:rPr lang="en-US" sz="2000" dirty="0" smtClean="0">
                <a:latin typeface="+mn-lt"/>
                <a:cs typeface="Times New Roman" panose="02020603050405020304" pitchFamily="18" charset="0"/>
              </a:rPr>
              <a:t>je </a:t>
            </a:r>
            <a:r>
              <a:rPr lang="en-US" sz="2000" dirty="0" err="1" smtClean="0">
                <a:latin typeface="+mn-lt"/>
                <a:cs typeface="Times New Roman" panose="02020603050405020304" pitchFamily="18" charset="0"/>
              </a:rPr>
              <a:t>rukama</a:t>
            </a:r>
            <a:r>
              <a:rPr lang="en-US" sz="2000" dirty="0" smtClean="0">
                <a:latin typeface="+mn-lt"/>
                <a:cs typeface="Times New Roman" panose="02020603050405020304" pitchFamily="18" charset="0"/>
              </a:rPr>
              <a:t> </a:t>
            </a:r>
            <a:r>
              <a:rPr lang="en-US" sz="2000" dirty="0">
                <a:latin typeface="+mn-lt"/>
                <a:cs typeface="Times New Roman" panose="02020603050405020304" pitchFamily="18" charset="0"/>
              </a:rPr>
              <a:t>u </a:t>
            </a:r>
            <a:r>
              <a:rPr lang="en-US" sz="2000" dirty="0" err="1">
                <a:latin typeface="+mn-lt"/>
                <a:cs typeface="Times New Roman" panose="02020603050405020304" pitchFamily="18" charset="0"/>
              </a:rPr>
              <a:t>predjelu</a:t>
            </a:r>
            <a:r>
              <a:rPr lang="en-US" sz="2000" dirty="0">
                <a:latin typeface="+mn-lt"/>
                <a:cs typeface="Times New Roman" panose="02020603050405020304" pitchFamily="18" charset="0"/>
              </a:rPr>
              <a:t> </a:t>
            </a:r>
            <a:r>
              <a:rPr lang="en-US" sz="2000" dirty="0" err="1">
                <a:latin typeface="+mn-lt"/>
                <a:cs typeface="Times New Roman" panose="02020603050405020304" pitchFamily="18" charset="0"/>
              </a:rPr>
              <a:t>vrata</a:t>
            </a:r>
            <a:r>
              <a:rPr lang="en-US" sz="2000" dirty="0">
                <a:latin typeface="+mn-lt"/>
                <a:cs typeface="Times New Roman" panose="02020603050405020304" pitchFamily="18" charset="0"/>
              </a:rPr>
              <a:t> </a:t>
            </a:r>
            <a:r>
              <a:rPr lang="en-US" sz="2000" dirty="0" err="1">
                <a:latin typeface="+mn-lt"/>
                <a:cs typeface="Times New Roman" panose="02020603050405020304" pitchFamily="18" charset="0"/>
              </a:rPr>
              <a:t>i</a:t>
            </a:r>
            <a:r>
              <a:rPr lang="en-US" sz="2000" dirty="0">
                <a:latin typeface="+mn-lt"/>
                <a:cs typeface="Times New Roman" panose="02020603050405020304" pitchFamily="18" charset="0"/>
              </a:rPr>
              <a:t> </a:t>
            </a:r>
            <a:r>
              <a:rPr lang="en-US" sz="2000" dirty="0" err="1">
                <a:latin typeface="+mn-lt"/>
                <a:cs typeface="Times New Roman" panose="02020603050405020304" pitchFamily="18" charset="0"/>
              </a:rPr>
              <a:t>više</a:t>
            </a:r>
            <a:r>
              <a:rPr lang="en-US" sz="2000" dirty="0">
                <a:latin typeface="+mn-lt"/>
                <a:cs typeface="Times New Roman" panose="02020603050405020304" pitchFamily="18" charset="0"/>
              </a:rPr>
              <a:t> puta je </a:t>
            </a:r>
            <a:r>
              <a:rPr lang="en-US" sz="2000" dirty="0" err="1">
                <a:latin typeface="+mn-lt"/>
                <a:cs typeface="Times New Roman" panose="02020603050405020304" pitchFamily="18" charset="0"/>
              </a:rPr>
              <a:t>udario</a:t>
            </a:r>
            <a:r>
              <a:rPr lang="en-US" sz="2000" dirty="0">
                <a:latin typeface="+mn-lt"/>
                <a:cs typeface="Times New Roman" panose="02020603050405020304" pitchFamily="18" charset="0"/>
              </a:rPr>
              <a:t> </a:t>
            </a:r>
            <a:r>
              <a:rPr lang="en-US" sz="2000" dirty="0" err="1">
                <a:latin typeface="+mn-lt"/>
                <a:cs typeface="Times New Roman" panose="02020603050405020304" pitchFamily="18" charset="0"/>
              </a:rPr>
              <a:t>pesnicom</a:t>
            </a:r>
            <a:r>
              <a:rPr lang="en-US" sz="2000" dirty="0">
                <a:latin typeface="+mn-lt"/>
                <a:cs typeface="Times New Roman" panose="02020603050405020304" pitchFamily="18" charset="0"/>
              </a:rPr>
              <a:t> u </a:t>
            </a:r>
            <a:r>
              <a:rPr lang="en-US" sz="2000" dirty="0" err="1">
                <a:latin typeface="+mn-lt"/>
                <a:cs typeface="Times New Roman" panose="02020603050405020304" pitchFamily="18" charset="0"/>
              </a:rPr>
              <a:t>predio</a:t>
            </a:r>
            <a:r>
              <a:rPr lang="en-US" sz="2000" dirty="0">
                <a:latin typeface="+mn-lt"/>
                <a:cs typeface="Times New Roman" panose="02020603050405020304" pitchFamily="18" charset="0"/>
              </a:rPr>
              <a:t> </a:t>
            </a:r>
            <a:r>
              <a:rPr lang="en-US" sz="2000" dirty="0" err="1" smtClean="0">
                <a:latin typeface="+mn-lt"/>
                <a:cs typeface="Times New Roman" panose="02020603050405020304" pitchFamily="18" charset="0"/>
              </a:rPr>
              <a:t>glave</a:t>
            </a:r>
            <a:r>
              <a:rPr lang="en-US" sz="2000" dirty="0" smtClean="0">
                <a:latin typeface="+mn-lt"/>
                <a:cs typeface="Times New Roman" panose="02020603050405020304" pitchFamily="18" charset="0"/>
              </a:rPr>
              <a:t>, </a:t>
            </a:r>
            <a:r>
              <a:rPr lang="en-US" sz="2000" dirty="0" err="1" smtClean="0">
                <a:latin typeface="+mn-lt"/>
                <a:cs typeface="Times New Roman" panose="02020603050405020304" pitchFamily="18" charset="0"/>
              </a:rPr>
              <a:t>stomaka</a:t>
            </a:r>
            <a:r>
              <a:rPr lang="en-US" sz="2000" dirty="0" smtClean="0">
                <a:latin typeface="+mn-lt"/>
                <a:cs typeface="Times New Roman" panose="02020603050405020304" pitchFamily="18" charset="0"/>
              </a:rPr>
              <a:t> </a:t>
            </a:r>
            <a:r>
              <a:rPr lang="en-US" sz="2000" dirty="0" err="1">
                <a:latin typeface="+mn-lt"/>
                <a:cs typeface="Times New Roman" panose="02020603050405020304" pitchFamily="18" charset="0"/>
              </a:rPr>
              <a:t>i</a:t>
            </a:r>
            <a:r>
              <a:rPr lang="en-US" sz="2000" dirty="0">
                <a:latin typeface="+mn-lt"/>
                <a:cs typeface="Times New Roman" panose="02020603050405020304" pitchFamily="18" charset="0"/>
              </a:rPr>
              <a:t> </a:t>
            </a:r>
            <a:r>
              <a:rPr lang="en-US" sz="2000" dirty="0" err="1">
                <a:latin typeface="+mn-lt"/>
                <a:cs typeface="Times New Roman" panose="02020603050405020304" pitchFamily="18" charset="0"/>
              </a:rPr>
              <a:t>lica</a:t>
            </a:r>
            <a:r>
              <a:rPr lang="en-US" sz="2000" dirty="0">
                <a:latin typeface="+mn-lt"/>
                <a:cs typeface="Times New Roman" panose="02020603050405020304" pitchFamily="18" charset="0"/>
              </a:rPr>
              <a:t>, </a:t>
            </a:r>
            <a:r>
              <a:rPr lang="en-US" sz="2000" dirty="0" err="1">
                <a:latin typeface="+mn-lt"/>
                <a:cs typeface="Times New Roman" panose="02020603050405020304" pitchFamily="18" charset="0"/>
              </a:rPr>
              <a:t>kojom</a:t>
            </a:r>
            <a:r>
              <a:rPr lang="en-US" sz="2000" dirty="0">
                <a:latin typeface="+mn-lt"/>
                <a:cs typeface="Times New Roman" panose="02020603050405020304" pitchFamily="18" charset="0"/>
              </a:rPr>
              <a:t> </a:t>
            </a:r>
            <a:r>
              <a:rPr lang="en-US" sz="2000" dirty="0" err="1">
                <a:latin typeface="+mn-lt"/>
                <a:cs typeface="Times New Roman" panose="02020603050405020304" pitchFamily="18" charset="0"/>
              </a:rPr>
              <a:t>prilikom</a:t>
            </a:r>
            <a:r>
              <a:rPr lang="en-US" sz="2000" dirty="0">
                <a:latin typeface="+mn-lt"/>
                <a:cs typeface="Times New Roman" panose="02020603050405020304" pitchFamily="18" charset="0"/>
              </a:rPr>
              <a:t> </a:t>
            </a:r>
            <a:r>
              <a:rPr lang="en-US" sz="2000" dirty="0" err="1">
                <a:latin typeface="+mn-lt"/>
                <a:cs typeface="Times New Roman" panose="02020603050405020304" pitchFamily="18" charset="0"/>
              </a:rPr>
              <a:t>joj</a:t>
            </a:r>
            <a:r>
              <a:rPr lang="en-US" sz="2000" dirty="0">
                <a:latin typeface="+mn-lt"/>
                <a:cs typeface="Times New Roman" panose="02020603050405020304" pitchFamily="18" charset="0"/>
              </a:rPr>
              <a:t> je </a:t>
            </a:r>
            <a:r>
              <a:rPr lang="en-US" sz="2000" dirty="0" err="1">
                <a:latin typeface="+mn-lt"/>
                <a:cs typeface="Times New Roman" panose="02020603050405020304" pitchFamily="18" charset="0"/>
              </a:rPr>
              <a:t>nanio</a:t>
            </a:r>
            <a:r>
              <a:rPr lang="en-US" sz="2000" dirty="0">
                <a:latin typeface="+mn-lt"/>
                <a:cs typeface="Times New Roman" panose="02020603050405020304" pitchFamily="18" charset="0"/>
              </a:rPr>
              <a:t> </a:t>
            </a:r>
            <a:r>
              <a:rPr lang="en-US" sz="2000" dirty="0" err="1">
                <a:latin typeface="+mn-lt"/>
                <a:cs typeface="Times New Roman" panose="02020603050405020304" pitchFamily="18" charset="0"/>
              </a:rPr>
              <a:t>tešku</a:t>
            </a:r>
            <a:r>
              <a:rPr lang="en-US" sz="2000" dirty="0">
                <a:latin typeface="+mn-lt"/>
                <a:cs typeface="Times New Roman" panose="02020603050405020304" pitchFamily="18" charset="0"/>
              </a:rPr>
              <a:t> </a:t>
            </a:r>
            <a:r>
              <a:rPr lang="en-US" sz="2000" dirty="0" err="1">
                <a:latin typeface="+mn-lt"/>
                <a:cs typeface="Times New Roman" panose="02020603050405020304" pitchFamily="18" charset="0"/>
              </a:rPr>
              <a:t>tjelesnu</a:t>
            </a:r>
            <a:r>
              <a:rPr lang="en-US" sz="2000" dirty="0">
                <a:latin typeface="+mn-lt"/>
                <a:cs typeface="Times New Roman" panose="02020603050405020304" pitchFamily="18" charset="0"/>
              </a:rPr>
              <a:t> </a:t>
            </a:r>
            <a:r>
              <a:rPr lang="en-US" sz="2000" dirty="0" err="1">
                <a:latin typeface="+mn-lt"/>
                <a:cs typeface="Times New Roman" panose="02020603050405020304" pitchFamily="18" charset="0"/>
              </a:rPr>
              <a:t>povredu</a:t>
            </a:r>
            <a:r>
              <a:rPr lang="en-US" sz="2000" dirty="0">
                <a:latin typeface="+mn-lt"/>
                <a:cs typeface="Times New Roman" panose="02020603050405020304" pitchFamily="18" charset="0"/>
              </a:rPr>
              <a:t> </a:t>
            </a:r>
            <a:r>
              <a:rPr lang="en-US" sz="2000" dirty="0" smtClean="0">
                <a:latin typeface="+mn-lt"/>
                <a:cs typeface="Times New Roman" panose="02020603050405020304" pitchFamily="18" charset="0"/>
              </a:rPr>
              <a:t>u </a:t>
            </a:r>
            <a:r>
              <a:rPr lang="en-US" sz="2000" dirty="0" err="1" smtClean="0">
                <a:latin typeface="+mn-lt"/>
                <a:cs typeface="Times New Roman" panose="02020603050405020304" pitchFamily="18" charset="0"/>
              </a:rPr>
              <a:t>vidu</a:t>
            </a:r>
            <a:r>
              <a:rPr lang="en-US" sz="2000" dirty="0" smtClean="0">
                <a:latin typeface="+mn-lt"/>
                <a:cs typeface="Times New Roman" panose="02020603050405020304" pitchFamily="18" charset="0"/>
              </a:rPr>
              <a:t> </a:t>
            </a:r>
            <a:r>
              <a:rPr lang="en-US" sz="2000" dirty="0" err="1">
                <a:latin typeface="+mn-lt"/>
                <a:cs typeface="Times New Roman" panose="02020603050405020304" pitchFamily="18" charset="0"/>
              </a:rPr>
              <a:t>prijeloma</a:t>
            </a:r>
            <a:r>
              <a:rPr lang="en-US" sz="2000" dirty="0">
                <a:latin typeface="+mn-lt"/>
                <a:cs typeface="Times New Roman" panose="02020603050405020304" pitchFamily="18" charset="0"/>
              </a:rPr>
              <a:t> </a:t>
            </a:r>
            <a:r>
              <a:rPr lang="en-US" sz="2000" dirty="0" err="1">
                <a:latin typeface="+mn-lt"/>
                <a:cs typeface="Times New Roman" panose="02020603050405020304" pitchFamily="18" charset="0"/>
              </a:rPr>
              <a:t>donje</a:t>
            </a:r>
            <a:r>
              <a:rPr lang="en-US" sz="2000" dirty="0">
                <a:latin typeface="+mn-lt"/>
                <a:cs typeface="Times New Roman" panose="02020603050405020304" pitchFamily="18" charset="0"/>
              </a:rPr>
              <a:t> </a:t>
            </a:r>
            <a:r>
              <a:rPr lang="en-US" sz="2000" dirty="0" err="1">
                <a:latin typeface="+mn-lt"/>
                <a:cs typeface="Times New Roman" panose="02020603050405020304" pitchFamily="18" charset="0"/>
              </a:rPr>
              <a:t>vilice</a:t>
            </a:r>
            <a:r>
              <a:rPr lang="en-US" sz="2000" dirty="0">
                <a:latin typeface="+mn-lt"/>
                <a:cs typeface="Times New Roman" panose="02020603050405020304" pitchFamily="18" charset="0"/>
              </a:rPr>
              <a:t> ... </a:t>
            </a:r>
            <a:r>
              <a:rPr lang="en-US" sz="2000" dirty="0" err="1">
                <a:latin typeface="+mn-lt"/>
                <a:cs typeface="Times New Roman" panose="02020603050405020304" pitchFamily="18" charset="0"/>
              </a:rPr>
              <a:t>i</a:t>
            </a:r>
            <a:r>
              <a:rPr lang="en-US" sz="2000" dirty="0">
                <a:latin typeface="+mn-lt"/>
                <a:cs typeface="Times New Roman" panose="02020603050405020304" pitchFamily="18" charset="0"/>
              </a:rPr>
              <a:t> </a:t>
            </a:r>
            <a:r>
              <a:rPr lang="en-US" sz="2000" dirty="0" err="1">
                <a:latin typeface="+mn-lt"/>
                <a:cs typeface="Times New Roman" panose="02020603050405020304" pitchFamily="18" charset="0"/>
              </a:rPr>
              <a:t>više</a:t>
            </a:r>
            <a:r>
              <a:rPr lang="en-US" sz="2000" dirty="0">
                <a:latin typeface="+mn-lt"/>
                <a:cs typeface="Times New Roman" panose="02020603050405020304" pitchFamily="18" charset="0"/>
              </a:rPr>
              <a:t> </a:t>
            </a:r>
            <a:r>
              <a:rPr lang="en-US" sz="2000" dirty="0" err="1">
                <a:latin typeface="+mn-lt"/>
                <a:cs typeface="Times New Roman" panose="02020603050405020304" pitchFamily="18" charset="0"/>
              </a:rPr>
              <a:t>lakih</a:t>
            </a:r>
            <a:r>
              <a:rPr lang="en-US" sz="2000" dirty="0">
                <a:latin typeface="+mn-lt"/>
                <a:cs typeface="Times New Roman" panose="02020603050405020304" pitchFamily="18" charset="0"/>
              </a:rPr>
              <a:t> </a:t>
            </a:r>
            <a:r>
              <a:rPr lang="en-US" sz="2000" dirty="0" err="1">
                <a:latin typeface="+mn-lt"/>
                <a:cs typeface="Times New Roman" panose="02020603050405020304" pitchFamily="18" charset="0"/>
              </a:rPr>
              <a:t>tjelesnih</a:t>
            </a:r>
            <a:r>
              <a:rPr lang="en-US" sz="2000" dirty="0">
                <a:latin typeface="+mn-lt"/>
                <a:cs typeface="Times New Roman" panose="02020603050405020304" pitchFamily="18" charset="0"/>
              </a:rPr>
              <a:t> </a:t>
            </a:r>
            <a:r>
              <a:rPr lang="en-US" sz="2000" dirty="0" err="1">
                <a:latin typeface="+mn-lt"/>
                <a:cs typeface="Times New Roman" panose="02020603050405020304" pitchFamily="18" charset="0"/>
              </a:rPr>
              <a:t>povreda</a:t>
            </a:r>
            <a:r>
              <a:rPr lang="en-US" sz="2000" dirty="0">
                <a:latin typeface="+mn-lt"/>
                <a:cs typeface="Times New Roman" panose="02020603050405020304" pitchFamily="18" charset="0"/>
              </a:rPr>
              <a:t> </a:t>
            </a:r>
            <a:r>
              <a:rPr lang="en-US" sz="2000" dirty="0" smtClean="0">
                <a:latin typeface="+mn-lt"/>
                <a:cs typeface="Times New Roman" panose="02020603050405020304" pitchFamily="18" charset="0"/>
              </a:rPr>
              <a:t>...</a:t>
            </a:r>
            <a:r>
              <a:rPr lang="bs-Latn-BA" sz="2000" dirty="0" smtClean="0">
                <a:latin typeface="+mn-lt"/>
                <a:cs typeface="Times New Roman" panose="02020603050405020304" pitchFamily="18" charset="0"/>
              </a:rPr>
              <a:t>...t</a:t>
            </a:r>
            <a:r>
              <a:rPr lang="en-US" sz="2000" dirty="0" smtClean="0">
                <a:latin typeface="+mn-lt"/>
                <a:cs typeface="Times New Roman" panose="02020603050405020304" pitchFamily="18" charset="0"/>
              </a:rPr>
              <a:t>e mu se </a:t>
            </a:r>
            <a:r>
              <a:rPr lang="bs-Latn-BA" sz="2000" dirty="0" smtClean="0">
                <a:latin typeface="+mn-lt"/>
                <a:cs typeface="Times New Roman" panose="02020603050405020304" pitchFamily="18" charset="0"/>
              </a:rPr>
              <a:t>izriče</a:t>
            </a:r>
            <a:r>
              <a:rPr lang="en-US" sz="2000" dirty="0" smtClean="0">
                <a:latin typeface="+mn-lt"/>
                <a:cs typeface="Times New Roman" panose="02020603050405020304" pitchFamily="18" charset="0"/>
              </a:rPr>
              <a:t> </a:t>
            </a:r>
            <a:r>
              <a:rPr lang="en-US" sz="2000" dirty="0" err="1" smtClean="0">
                <a:latin typeface="+mn-lt"/>
                <a:cs typeface="Times New Roman" panose="02020603050405020304" pitchFamily="18" charset="0"/>
              </a:rPr>
              <a:t>zatvorsk</a:t>
            </a:r>
            <a:r>
              <a:rPr lang="bs-Latn-BA" sz="2000" dirty="0" smtClean="0">
                <a:latin typeface="+mn-lt"/>
                <a:cs typeface="Times New Roman" panose="02020603050405020304" pitchFamily="18" charset="0"/>
              </a:rPr>
              <a:t>a</a:t>
            </a:r>
            <a:r>
              <a:rPr lang="en-US" sz="2000" dirty="0" smtClean="0">
                <a:latin typeface="+mn-lt"/>
                <a:cs typeface="Times New Roman" panose="02020603050405020304" pitchFamily="18" charset="0"/>
              </a:rPr>
              <a:t> </a:t>
            </a:r>
            <a:r>
              <a:rPr lang="en-US" sz="2000" dirty="0" err="1" smtClean="0">
                <a:latin typeface="+mn-lt"/>
                <a:cs typeface="Times New Roman" panose="02020603050405020304" pitchFamily="18" charset="0"/>
              </a:rPr>
              <a:t>kazn</a:t>
            </a:r>
            <a:r>
              <a:rPr lang="bs-Latn-BA" sz="2000" dirty="0" smtClean="0">
                <a:latin typeface="+mn-lt"/>
                <a:cs typeface="Times New Roman" panose="02020603050405020304" pitchFamily="18" charset="0"/>
              </a:rPr>
              <a:t>a</a:t>
            </a:r>
            <a:r>
              <a:rPr lang="en-US" sz="2000" dirty="0" smtClean="0">
                <a:latin typeface="+mn-lt"/>
                <a:cs typeface="Times New Roman" panose="02020603050405020304" pitchFamily="18" charset="0"/>
              </a:rPr>
              <a:t> </a:t>
            </a:r>
            <a:r>
              <a:rPr lang="en-US" sz="2000" dirty="0">
                <a:latin typeface="+mn-lt"/>
                <a:cs typeface="Times New Roman" panose="02020603050405020304" pitchFamily="18" charset="0"/>
              </a:rPr>
              <a:t>od </a:t>
            </a:r>
            <a:r>
              <a:rPr lang="en-US" sz="2000" b="1" dirty="0" smtClean="0">
                <a:latin typeface="+mn-lt"/>
                <a:cs typeface="Times New Roman" panose="02020603050405020304" pitchFamily="18" charset="0"/>
              </a:rPr>
              <a:t>tri</a:t>
            </a:r>
            <a:r>
              <a:rPr lang="bs-Latn-BA" sz="2000" b="1" dirty="0" smtClean="0">
                <a:latin typeface="+mn-lt"/>
                <a:cs typeface="Times New Roman" panose="02020603050405020304" pitchFamily="18" charset="0"/>
              </a:rPr>
              <a:t> </a:t>
            </a:r>
            <a:r>
              <a:rPr lang="en-US" sz="2000" b="1" dirty="0" err="1" smtClean="0">
                <a:latin typeface="+mn-lt"/>
                <a:cs typeface="Times New Roman" panose="02020603050405020304" pitchFamily="18" charset="0"/>
              </a:rPr>
              <a:t>mjeseca</a:t>
            </a:r>
            <a:r>
              <a:rPr lang="en-US" sz="2000" b="1" dirty="0">
                <a:latin typeface="+mn-lt"/>
                <a:cs typeface="Times New Roman" panose="02020603050405020304" pitchFamily="18" charset="0"/>
              </a:rPr>
              <a:t>. </a:t>
            </a:r>
            <a:endParaRPr lang="bs-Latn-BA" sz="2000" b="1" dirty="0" smtClean="0">
              <a:latin typeface="+mn-lt"/>
              <a:cs typeface="Times New Roman" panose="02020603050405020304" pitchFamily="18" charset="0"/>
            </a:endParaRPr>
          </a:p>
          <a:p>
            <a:pPr algn="just"/>
            <a:r>
              <a:rPr lang="en-US" sz="2000" dirty="0" smtClean="0">
                <a:latin typeface="+mn-lt"/>
                <a:cs typeface="Times New Roman" panose="02020603050405020304" pitchFamily="18" charset="0"/>
              </a:rPr>
              <a:t>Na </a:t>
            </a:r>
            <a:r>
              <a:rPr lang="en-US" sz="2000" dirty="0" err="1">
                <a:latin typeface="+mn-lt"/>
                <a:cs typeface="Times New Roman" panose="02020603050405020304" pitchFamily="18" charset="0"/>
              </a:rPr>
              <a:t>zahtjev</a:t>
            </a:r>
            <a:r>
              <a:rPr lang="en-US" sz="2000" dirty="0">
                <a:latin typeface="+mn-lt"/>
                <a:cs typeface="Times New Roman" panose="02020603050405020304" pitchFamily="18" charset="0"/>
              </a:rPr>
              <a:t> </a:t>
            </a:r>
            <a:r>
              <a:rPr lang="bs-Latn-BA" sz="2000" dirty="0" smtClean="0">
                <a:latin typeface="+mn-lt"/>
                <a:cs typeface="Times New Roman" panose="02020603050405020304" pitchFamily="18" charset="0"/>
              </a:rPr>
              <a:t>osuđenog,</a:t>
            </a:r>
            <a:r>
              <a:rPr lang="en-US" sz="2000" dirty="0" smtClean="0">
                <a:latin typeface="+mn-lt"/>
                <a:cs typeface="Times New Roman" panose="02020603050405020304" pitchFamily="18" charset="0"/>
              </a:rPr>
              <a:t> </a:t>
            </a:r>
            <a:r>
              <a:rPr lang="en-US" sz="2000" dirty="0" err="1">
                <a:latin typeface="+mn-lt"/>
                <a:cs typeface="Times New Roman" panose="02020603050405020304" pitchFamily="18" charset="0"/>
              </a:rPr>
              <a:t>zatvorska</a:t>
            </a:r>
            <a:r>
              <a:rPr lang="en-US" sz="2000" dirty="0">
                <a:latin typeface="+mn-lt"/>
                <a:cs typeface="Times New Roman" panose="02020603050405020304" pitchFamily="18" charset="0"/>
              </a:rPr>
              <a:t> </a:t>
            </a:r>
            <a:r>
              <a:rPr lang="en-US" sz="2000" dirty="0" err="1">
                <a:latin typeface="+mn-lt"/>
                <a:cs typeface="Times New Roman" panose="02020603050405020304" pitchFamily="18" charset="0"/>
              </a:rPr>
              <a:t>kazna</a:t>
            </a:r>
            <a:r>
              <a:rPr lang="en-US" sz="2000" dirty="0">
                <a:latin typeface="+mn-lt"/>
                <a:cs typeface="Times New Roman" panose="02020603050405020304" pitchFamily="18" charset="0"/>
              </a:rPr>
              <a:t> je </a:t>
            </a:r>
            <a:r>
              <a:rPr lang="en-US" sz="2000" dirty="0" err="1">
                <a:latin typeface="+mn-lt"/>
                <a:cs typeface="Times New Roman" panose="02020603050405020304" pitchFamily="18" charset="0"/>
              </a:rPr>
              <a:t>naknadno</a:t>
            </a:r>
            <a:r>
              <a:rPr lang="en-US" sz="2000" dirty="0">
                <a:latin typeface="+mn-lt"/>
                <a:cs typeface="Times New Roman" panose="02020603050405020304" pitchFamily="18" charset="0"/>
              </a:rPr>
              <a:t> </a:t>
            </a:r>
            <a:r>
              <a:rPr lang="en-US" sz="2000" dirty="0" err="1">
                <a:latin typeface="+mn-lt"/>
                <a:cs typeface="Times New Roman" panose="02020603050405020304" pitchFamily="18" charset="0"/>
              </a:rPr>
              <a:t>pretvorena</a:t>
            </a:r>
            <a:r>
              <a:rPr lang="en-US" sz="2000" dirty="0">
                <a:latin typeface="+mn-lt"/>
                <a:cs typeface="Times New Roman" panose="02020603050405020304" pitchFamily="18" charset="0"/>
              </a:rPr>
              <a:t> </a:t>
            </a:r>
            <a:r>
              <a:rPr lang="en-US" sz="2000" dirty="0" smtClean="0">
                <a:latin typeface="+mn-lt"/>
                <a:cs typeface="Times New Roman" panose="02020603050405020304" pitchFamily="18" charset="0"/>
              </a:rPr>
              <a:t>u</a:t>
            </a:r>
            <a:r>
              <a:rPr lang="bs-Latn-BA" sz="2000" dirty="0" smtClean="0">
                <a:latin typeface="+mn-lt"/>
                <a:cs typeface="Times New Roman" panose="02020603050405020304" pitchFamily="18" charset="0"/>
              </a:rPr>
              <a:t> </a:t>
            </a:r>
            <a:r>
              <a:rPr lang="en-US" sz="2000" dirty="0" err="1" smtClean="0">
                <a:latin typeface="+mn-lt"/>
                <a:cs typeface="Times New Roman" panose="02020603050405020304" pitchFamily="18" charset="0"/>
              </a:rPr>
              <a:t>novčanu</a:t>
            </a:r>
            <a:r>
              <a:rPr lang="en-US" sz="2000" dirty="0" smtClean="0">
                <a:latin typeface="+mn-lt"/>
                <a:cs typeface="Times New Roman" panose="02020603050405020304" pitchFamily="18" charset="0"/>
              </a:rPr>
              <a:t> </a:t>
            </a:r>
            <a:r>
              <a:rPr lang="en-US" sz="2000" dirty="0" err="1">
                <a:latin typeface="+mn-lt"/>
                <a:cs typeface="Times New Roman" panose="02020603050405020304" pitchFamily="18" charset="0"/>
              </a:rPr>
              <a:t>kaznu</a:t>
            </a:r>
            <a:r>
              <a:rPr lang="en-US" sz="2000" dirty="0">
                <a:latin typeface="+mn-lt"/>
                <a:cs typeface="Times New Roman" panose="02020603050405020304" pitchFamily="18" charset="0"/>
              </a:rPr>
              <a:t> u </a:t>
            </a:r>
            <a:r>
              <a:rPr lang="en-US" sz="2000" dirty="0" err="1">
                <a:latin typeface="+mn-lt"/>
                <a:cs typeface="Times New Roman" panose="02020603050405020304" pitchFamily="18" charset="0"/>
              </a:rPr>
              <a:t>iznosu</a:t>
            </a:r>
            <a:r>
              <a:rPr lang="en-US" sz="2000" dirty="0">
                <a:latin typeface="+mn-lt"/>
                <a:cs typeface="Times New Roman" panose="02020603050405020304" pitchFamily="18" charset="0"/>
              </a:rPr>
              <a:t> od 9.000 KM. Dana 22.03.2011. </a:t>
            </a:r>
            <a:r>
              <a:rPr lang="en-US" sz="2000" dirty="0" err="1">
                <a:latin typeface="+mn-lt"/>
                <a:cs typeface="Times New Roman" panose="02020603050405020304" pitchFamily="18" charset="0"/>
              </a:rPr>
              <a:t>godine</a:t>
            </a:r>
            <a:r>
              <a:rPr lang="en-US" sz="2000" dirty="0">
                <a:latin typeface="+mn-lt"/>
                <a:cs typeface="Times New Roman" panose="02020603050405020304" pitchFamily="18" charset="0"/>
              </a:rPr>
              <a:t> </a:t>
            </a:r>
            <a:r>
              <a:rPr lang="bs-Latn-BA" sz="2000" dirty="0" smtClean="0">
                <a:latin typeface="+mn-lt"/>
                <a:cs typeface="Times New Roman" panose="02020603050405020304" pitchFamily="18" charset="0"/>
              </a:rPr>
              <a:t>osuđeni</a:t>
            </a:r>
            <a:r>
              <a:rPr lang="en-US" sz="2000" dirty="0" smtClean="0">
                <a:latin typeface="+mn-lt"/>
                <a:cs typeface="Times New Roman" panose="02020603050405020304" pitchFamily="18" charset="0"/>
              </a:rPr>
              <a:t> j</a:t>
            </a:r>
            <a:r>
              <a:rPr lang="bs-Latn-BA" sz="2000" dirty="0" smtClean="0">
                <a:latin typeface="+mn-lt"/>
                <a:cs typeface="Times New Roman" panose="02020603050405020304" pitchFamily="18" charset="0"/>
              </a:rPr>
              <a:t>e </a:t>
            </a:r>
            <a:r>
              <a:rPr lang="en-US" sz="2000" dirty="0" err="1" smtClean="0">
                <a:latin typeface="+mn-lt"/>
                <a:cs typeface="Times New Roman" panose="02020603050405020304" pitchFamily="18" charset="0"/>
              </a:rPr>
              <a:t>platio</a:t>
            </a:r>
            <a:r>
              <a:rPr lang="en-US" sz="2000" dirty="0" smtClean="0">
                <a:latin typeface="+mn-lt"/>
                <a:cs typeface="Times New Roman" panose="02020603050405020304" pitchFamily="18" charset="0"/>
              </a:rPr>
              <a:t> </a:t>
            </a:r>
            <a:r>
              <a:rPr lang="en-US" sz="2000" dirty="0" err="1">
                <a:latin typeface="+mn-lt"/>
                <a:cs typeface="Times New Roman" panose="02020603050405020304" pitchFamily="18" charset="0"/>
              </a:rPr>
              <a:t>novčanu</a:t>
            </a:r>
            <a:r>
              <a:rPr lang="en-US" sz="2000" dirty="0">
                <a:latin typeface="+mn-lt"/>
                <a:cs typeface="Times New Roman" panose="02020603050405020304" pitchFamily="18" charset="0"/>
              </a:rPr>
              <a:t> </a:t>
            </a:r>
            <a:r>
              <a:rPr lang="en-US" sz="2000" dirty="0" err="1">
                <a:latin typeface="+mn-lt"/>
                <a:cs typeface="Times New Roman" panose="02020603050405020304" pitchFamily="18" charset="0"/>
              </a:rPr>
              <a:t>kaznu</a:t>
            </a:r>
            <a:r>
              <a:rPr lang="en-US" sz="2000" dirty="0">
                <a:latin typeface="+mn-lt"/>
                <a:cs typeface="Times New Roman" panose="02020603050405020304" pitchFamily="18" charset="0"/>
              </a:rPr>
              <a:t>.</a:t>
            </a:r>
          </a:p>
          <a:p>
            <a:pPr algn="just"/>
            <a:endParaRPr lang="en-US" sz="20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Line 11"/>
          <p:cNvSpPr>
            <a:spLocks noChangeShapeType="1"/>
          </p:cNvSpPr>
          <p:nvPr/>
        </p:nvSpPr>
        <p:spPr bwMode="auto">
          <a:xfrm>
            <a:off x="406400" y="1190625"/>
            <a:ext cx="8737600" cy="0"/>
          </a:xfrm>
          <a:prstGeom prst="line">
            <a:avLst/>
          </a:prstGeom>
          <a:noFill/>
          <a:ln w="9525">
            <a:solidFill>
              <a:srgbClr val="A6A6A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7173" name="Group 12"/>
          <p:cNvGrpSpPr>
            <a:grpSpLocks/>
          </p:cNvGrpSpPr>
          <p:nvPr/>
        </p:nvGrpSpPr>
        <p:grpSpPr bwMode="auto">
          <a:xfrm>
            <a:off x="382588" y="0"/>
            <a:ext cx="8761412" cy="438150"/>
            <a:chOff x="241" y="0"/>
            <a:chExt cx="5565" cy="408"/>
          </a:xfrm>
        </p:grpSpPr>
        <p:sp>
          <p:nvSpPr>
            <p:cNvPr id="7179" name="Rectangle 13"/>
            <p:cNvSpPr>
              <a:spLocks noChangeArrowheads="1"/>
            </p:cNvSpPr>
            <p:nvPr/>
          </p:nvSpPr>
          <p:spPr bwMode="auto">
            <a:xfrm>
              <a:off x="241" y="0"/>
              <a:ext cx="1342" cy="408"/>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GB">
                <a:solidFill>
                  <a:srgbClr val="E6E0DD"/>
                </a:solidFill>
              </a:endParaRPr>
            </a:p>
          </p:txBody>
        </p:sp>
        <p:sp>
          <p:nvSpPr>
            <p:cNvPr id="7180" name="Rectangle 14"/>
            <p:cNvSpPr>
              <a:spLocks noChangeArrowheads="1"/>
            </p:cNvSpPr>
            <p:nvPr/>
          </p:nvSpPr>
          <p:spPr bwMode="auto">
            <a:xfrm>
              <a:off x="1648" y="0"/>
              <a:ext cx="1342" cy="408"/>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GB">
                <a:solidFill>
                  <a:srgbClr val="E6E0DD"/>
                </a:solidFill>
              </a:endParaRPr>
            </a:p>
          </p:txBody>
        </p:sp>
        <p:sp>
          <p:nvSpPr>
            <p:cNvPr id="7181" name="Rectangle 15"/>
            <p:cNvSpPr>
              <a:spLocks noChangeArrowheads="1"/>
            </p:cNvSpPr>
            <p:nvPr/>
          </p:nvSpPr>
          <p:spPr bwMode="auto">
            <a:xfrm>
              <a:off x="3056" y="0"/>
              <a:ext cx="1342" cy="408"/>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GB">
                <a:solidFill>
                  <a:srgbClr val="E6E0DD"/>
                </a:solidFill>
              </a:endParaRPr>
            </a:p>
          </p:txBody>
        </p:sp>
        <p:sp>
          <p:nvSpPr>
            <p:cNvPr id="7182" name="Rectangle 16"/>
            <p:cNvSpPr>
              <a:spLocks noChangeArrowheads="1"/>
            </p:cNvSpPr>
            <p:nvPr/>
          </p:nvSpPr>
          <p:spPr bwMode="auto">
            <a:xfrm>
              <a:off x="4464" y="0"/>
              <a:ext cx="1342" cy="408"/>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GB">
                <a:solidFill>
                  <a:srgbClr val="E6E0DD"/>
                </a:solidFill>
              </a:endParaRPr>
            </a:p>
          </p:txBody>
        </p:sp>
      </p:grpSp>
      <p:sp>
        <p:nvSpPr>
          <p:cNvPr id="7174" name="Rectangle 17"/>
          <p:cNvSpPr>
            <a:spLocks noChangeArrowheads="1"/>
          </p:cNvSpPr>
          <p:nvPr/>
        </p:nvSpPr>
        <p:spPr bwMode="auto">
          <a:xfrm>
            <a:off x="8086725" y="4723212"/>
            <a:ext cx="592138" cy="252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eaLnBrk="0" hangingPunct="0"/>
            <a:fld id="{B017496F-9DEB-46BD-B739-5E64CD07BDF0}" type="slidenum">
              <a:rPr lang="de-DE" sz="1000"/>
              <a:pPr algn="r" eaLnBrk="0" hangingPunct="0"/>
              <a:t>7</a:t>
            </a:fld>
            <a:endParaRPr lang="de-DE" sz="1000"/>
          </a:p>
        </p:txBody>
      </p:sp>
      <p:sp>
        <p:nvSpPr>
          <p:cNvPr id="7175" name="Rectangle 18"/>
          <p:cNvSpPr>
            <a:spLocks noChangeArrowheads="1"/>
          </p:cNvSpPr>
          <p:nvPr/>
        </p:nvSpPr>
        <p:spPr bwMode="auto">
          <a:xfrm>
            <a:off x="8679252" y="4723212"/>
            <a:ext cx="25519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A6A6A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0" hangingPunct="0"/>
            <a:r>
              <a:rPr lang="de-DE" sz="1000">
                <a:solidFill>
                  <a:srgbClr val="A6A6A6"/>
                </a:solidFill>
              </a:rPr>
              <a:t>9</a:t>
            </a:r>
          </a:p>
        </p:txBody>
      </p:sp>
      <p:sp>
        <p:nvSpPr>
          <p:cNvPr id="7176" name="Line 19"/>
          <p:cNvSpPr>
            <a:spLocks noChangeShapeType="1"/>
          </p:cNvSpPr>
          <p:nvPr/>
        </p:nvSpPr>
        <p:spPr bwMode="auto">
          <a:xfrm>
            <a:off x="8629650" y="4723211"/>
            <a:ext cx="0" cy="175022"/>
          </a:xfrm>
          <a:prstGeom prst="line">
            <a:avLst/>
          </a:prstGeom>
          <a:noFill/>
          <a:ln w="9525">
            <a:solidFill>
              <a:srgbClr val="A6A6A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7" name="Rectangle 20"/>
          <p:cNvSpPr>
            <a:spLocks noChangeArrowheads="1"/>
          </p:cNvSpPr>
          <p:nvPr/>
        </p:nvSpPr>
        <p:spPr bwMode="auto">
          <a:xfrm>
            <a:off x="5545138" y="4722020"/>
            <a:ext cx="2870200" cy="230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eaLnBrk="0" hangingPunct="0"/>
            <a:r>
              <a:rPr lang="de-DE" sz="1000">
                <a:solidFill>
                  <a:srgbClr val="A6A6A6"/>
                </a:solidFill>
              </a:rPr>
              <a:t>Presentation title</a:t>
            </a:r>
          </a:p>
        </p:txBody>
      </p:sp>
      <p:sp>
        <p:nvSpPr>
          <p:cNvPr id="2" name="TextBox 1"/>
          <p:cNvSpPr txBox="1"/>
          <p:nvPr/>
        </p:nvSpPr>
        <p:spPr>
          <a:xfrm>
            <a:off x="333778" y="1023582"/>
            <a:ext cx="8611287" cy="3293209"/>
          </a:xfrm>
          <a:prstGeom prst="rect">
            <a:avLst/>
          </a:prstGeom>
          <a:noFill/>
        </p:spPr>
        <p:txBody>
          <a:bodyPr wrap="square" rtlCol="0">
            <a:spAutoFit/>
          </a:bodyPr>
          <a:lstStyle/>
          <a:p>
            <a:endParaRPr lang="vi-VN" sz="1600" dirty="0">
              <a:latin typeface="Times New Roman" panose="02020603050405020304" pitchFamily="18" charset="0"/>
              <a:cs typeface="Times New Roman" panose="02020603050405020304" pitchFamily="18" charset="0"/>
            </a:endParaRPr>
          </a:p>
          <a:p>
            <a:pPr algn="just"/>
            <a:r>
              <a:rPr lang="vi-VN" sz="1600" dirty="0">
                <a:latin typeface="+mn-lt"/>
                <a:cs typeface="Times New Roman" panose="02020603050405020304" pitchFamily="18" charset="0"/>
              </a:rPr>
              <a:t>Evropski sud za ljudska prava je 14.01.2014. godine donio presudu u predmetu Muslija protiv Bosne i Hercegovine. </a:t>
            </a:r>
          </a:p>
          <a:p>
            <a:pPr algn="just"/>
            <a:r>
              <a:rPr lang="vi-VN" sz="1600" dirty="0">
                <a:latin typeface="+mn-lt"/>
                <a:cs typeface="Times New Roman" panose="02020603050405020304" pitchFamily="18" charset="0"/>
              </a:rPr>
              <a:t>Sud jednoglasno u ovom predmetu proglašava prigovore koji se odnose na povredu principa "ne bis in idem" (lat.: ne dvaput o istom) dopuštenim, a ostatak aplikacije nedopuštenim.</a:t>
            </a:r>
          </a:p>
          <a:p>
            <a:pPr algn="just"/>
            <a:r>
              <a:rPr lang="vi-VN" sz="1600" b="1" dirty="0">
                <a:latin typeface="+mn-lt"/>
                <a:cs typeface="Times New Roman" panose="02020603050405020304" pitchFamily="18" charset="0"/>
              </a:rPr>
              <a:t>Sud je utvrdio da je došlo do povrede člana 4. Protokola br. 7 uz Konvenciju.</a:t>
            </a:r>
          </a:p>
          <a:p>
            <a:pPr algn="just"/>
            <a:r>
              <a:rPr lang="vi-VN" sz="1600" dirty="0">
                <a:latin typeface="+mn-lt"/>
                <a:cs typeface="Times New Roman" panose="02020603050405020304" pitchFamily="18" charset="0"/>
              </a:rPr>
              <a:t>Nadalje Sud utvrđuje da odgovorna strana treba aplikantu isplatiti u roku od tri mjeseca od dana kada presuda postane konačna, u skladu s članom 44. stavom 2. Konvencije, 1.163 eura (hiljadu sto šezdeset i tri eura) pretvoreno u konvertibilne marke prema tečaju važećem na dan isplate, kao i sve poreze koji bi mu mogli biti zaračunati, na ime troškova i izdataka.</a:t>
            </a:r>
          </a:p>
          <a:p>
            <a:pPr algn="just"/>
            <a:r>
              <a:rPr lang="vi-VN" sz="1600" dirty="0">
                <a:latin typeface="+mn-lt"/>
                <a:cs typeface="Times New Roman" panose="02020603050405020304" pitchFamily="18" charset="0"/>
              </a:rPr>
              <a:t>Sud je takođe utvrdio da se od dana isteka navedenog roka od tri mjeseca do isplate zaračunava obična kamata na navedeni iznos po stopi jednakoj najnižoj kreditnoj stopi Evropske centralne banke u periodu neplaćanja, uvećana za tri postotna boda</a:t>
            </a:r>
            <a:r>
              <a:rPr lang="vi-VN" sz="1600" dirty="0" smtClean="0">
                <a:latin typeface="+mn-lt"/>
                <a:cs typeface="Times New Roman" panose="02020603050405020304" pitchFamily="18" charset="0"/>
              </a:rPr>
              <a:t>.</a:t>
            </a:r>
            <a:r>
              <a:rPr lang="en-US" sz="1600" dirty="0" smtClean="0">
                <a:latin typeface="+mn-lt"/>
                <a:cs typeface="Times New Roman" panose="02020603050405020304" pitchFamily="18" charset="0"/>
              </a:rPr>
              <a:t>  </a:t>
            </a:r>
            <a:endParaRPr lang="vi-VN" sz="1600" dirty="0">
              <a:latin typeface="+mn-lt"/>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Line 6"/>
          <p:cNvSpPr>
            <a:spLocks noChangeShapeType="1"/>
          </p:cNvSpPr>
          <p:nvPr/>
        </p:nvSpPr>
        <p:spPr bwMode="auto">
          <a:xfrm>
            <a:off x="406400" y="1190625"/>
            <a:ext cx="8737600" cy="0"/>
          </a:xfrm>
          <a:prstGeom prst="line">
            <a:avLst/>
          </a:prstGeom>
          <a:noFill/>
          <a:ln w="9525">
            <a:solidFill>
              <a:srgbClr val="A6A6A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8195" name="Group 7"/>
          <p:cNvGrpSpPr>
            <a:grpSpLocks/>
          </p:cNvGrpSpPr>
          <p:nvPr/>
        </p:nvGrpSpPr>
        <p:grpSpPr bwMode="auto">
          <a:xfrm>
            <a:off x="382588" y="0"/>
            <a:ext cx="8761412" cy="438150"/>
            <a:chOff x="241" y="0"/>
            <a:chExt cx="5565" cy="408"/>
          </a:xfrm>
        </p:grpSpPr>
        <p:sp>
          <p:nvSpPr>
            <p:cNvPr id="8202" name="Rectangle 8"/>
            <p:cNvSpPr>
              <a:spLocks noChangeArrowheads="1"/>
            </p:cNvSpPr>
            <p:nvPr/>
          </p:nvSpPr>
          <p:spPr bwMode="auto">
            <a:xfrm>
              <a:off x="241" y="0"/>
              <a:ext cx="1342" cy="408"/>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GB">
                <a:solidFill>
                  <a:srgbClr val="E6E0DD"/>
                </a:solidFill>
              </a:endParaRPr>
            </a:p>
          </p:txBody>
        </p:sp>
        <p:sp>
          <p:nvSpPr>
            <p:cNvPr id="8203" name="Rectangle 9"/>
            <p:cNvSpPr>
              <a:spLocks noChangeArrowheads="1"/>
            </p:cNvSpPr>
            <p:nvPr/>
          </p:nvSpPr>
          <p:spPr bwMode="auto">
            <a:xfrm>
              <a:off x="1648" y="0"/>
              <a:ext cx="1342" cy="408"/>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GB">
                <a:solidFill>
                  <a:srgbClr val="E6E0DD"/>
                </a:solidFill>
              </a:endParaRPr>
            </a:p>
          </p:txBody>
        </p:sp>
        <p:sp>
          <p:nvSpPr>
            <p:cNvPr id="8204" name="Rectangle 10"/>
            <p:cNvSpPr>
              <a:spLocks noChangeArrowheads="1"/>
            </p:cNvSpPr>
            <p:nvPr/>
          </p:nvSpPr>
          <p:spPr bwMode="auto">
            <a:xfrm>
              <a:off x="3056" y="0"/>
              <a:ext cx="1342" cy="408"/>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GB">
                <a:solidFill>
                  <a:srgbClr val="E6E0DD"/>
                </a:solidFill>
              </a:endParaRPr>
            </a:p>
          </p:txBody>
        </p:sp>
        <p:sp>
          <p:nvSpPr>
            <p:cNvPr id="8205" name="Rectangle 11"/>
            <p:cNvSpPr>
              <a:spLocks noChangeArrowheads="1"/>
            </p:cNvSpPr>
            <p:nvPr/>
          </p:nvSpPr>
          <p:spPr bwMode="auto">
            <a:xfrm>
              <a:off x="4464" y="0"/>
              <a:ext cx="1342" cy="408"/>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GB">
                <a:solidFill>
                  <a:srgbClr val="E6E0DD"/>
                </a:solidFill>
              </a:endParaRPr>
            </a:p>
          </p:txBody>
        </p:sp>
      </p:grpSp>
      <p:sp>
        <p:nvSpPr>
          <p:cNvPr id="8196" name="Rectangle 12"/>
          <p:cNvSpPr>
            <a:spLocks noChangeArrowheads="1"/>
          </p:cNvSpPr>
          <p:nvPr/>
        </p:nvSpPr>
        <p:spPr bwMode="auto">
          <a:xfrm>
            <a:off x="8086725" y="4723212"/>
            <a:ext cx="592138" cy="252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eaLnBrk="0" hangingPunct="0"/>
            <a:fld id="{15C2B5D4-9A3D-4E6D-BB9C-8C10117ADB5B}" type="slidenum">
              <a:rPr lang="de-DE" sz="1000"/>
              <a:pPr algn="r" eaLnBrk="0" hangingPunct="0"/>
              <a:t>8</a:t>
            </a:fld>
            <a:endParaRPr lang="de-DE" sz="1000"/>
          </a:p>
        </p:txBody>
      </p:sp>
      <p:sp>
        <p:nvSpPr>
          <p:cNvPr id="8197" name="Rectangle 13"/>
          <p:cNvSpPr>
            <a:spLocks noChangeArrowheads="1"/>
          </p:cNvSpPr>
          <p:nvPr/>
        </p:nvSpPr>
        <p:spPr bwMode="auto">
          <a:xfrm>
            <a:off x="8679252" y="4723212"/>
            <a:ext cx="25519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A6A6A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0" hangingPunct="0"/>
            <a:r>
              <a:rPr lang="de-DE" sz="1000">
                <a:solidFill>
                  <a:srgbClr val="A6A6A6"/>
                </a:solidFill>
              </a:rPr>
              <a:t>9</a:t>
            </a:r>
          </a:p>
        </p:txBody>
      </p:sp>
      <p:sp>
        <p:nvSpPr>
          <p:cNvPr id="8198" name="Line 14"/>
          <p:cNvSpPr>
            <a:spLocks noChangeShapeType="1"/>
          </p:cNvSpPr>
          <p:nvPr/>
        </p:nvSpPr>
        <p:spPr bwMode="auto">
          <a:xfrm>
            <a:off x="8629650" y="4723211"/>
            <a:ext cx="0" cy="175022"/>
          </a:xfrm>
          <a:prstGeom prst="line">
            <a:avLst/>
          </a:prstGeom>
          <a:noFill/>
          <a:ln w="9525">
            <a:solidFill>
              <a:srgbClr val="A6A6A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9" name="Rectangle 15"/>
          <p:cNvSpPr>
            <a:spLocks noChangeArrowheads="1"/>
          </p:cNvSpPr>
          <p:nvPr/>
        </p:nvSpPr>
        <p:spPr bwMode="auto">
          <a:xfrm>
            <a:off x="5545138" y="4722020"/>
            <a:ext cx="2870200" cy="230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eaLnBrk="0" hangingPunct="0"/>
            <a:r>
              <a:rPr lang="de-DE" sz="1000">
                <a:solidFill>
                  <a:srgbClr val="A6A6A6"/>
                </a:solidFill>
              </a:rPr>
              <a:t>Presentation title</a:t>
            </a:r>
          </a:p>
        </p:txBody>
      </p:sp>
      <p:sp>
        <p:nvSpPr>
          <p:cNvPr id="3" name="TextBox 2"/>
          <p:cNvSpPr txBox="1"/>
          <p:nvPr/>
        </p:nvSpPr>
        <p:spPr>
          <a:xfrm>
            <a:off x="491319" y="1412543"/>
            <a:ext cx="8502556" cy="3046988"/>
          </a:xfrm>
          <a:prstGeom prst="rect">
            <a:avLst/>
          </a:prstGeom>
          <a:noFill/>
        </p:spPr>
        <p:txBody>
          <a:bodyPr wrap="square" rtlCol="0">
            <a:spAutoFit/>
          </a:bodyPr>
          <a:lstStyle/>
          <a:p>
            <a:pPr algn="just"/>
            <a:r>
              <a:rPr lang="bs-Latn-BA" sz="3200" dirty="0" smtClean="0">
                <a:latin typeface="+mn-lt"/>
                <a:cs typeface="Times New Roman" panose="02020603050405020304" pitchFamily="18" charset="0"/>
              </a:rPr>
              <a:t>Odlukom Savjeta ministara BiH od 29.12.2014. godine formirana je inter-resorna radna grupa za izradu i praćenje provođenja Akcionog plana za izvršenje generalnih mjera po presudi Evropskog suda za ljudska prava u predmetu Adnan </a:t>
            </a:r>
            <a:r>
              <a:rPr lang="bs-Latn-BA" sz="3200" dirty="0" err="1" smtClean="0">
                <a:latin typeface="+mn-lt"/>
                <a:cs typeface="Times New Roman" panose="02020603050405020304" pitchFamily="18" charset="0"/>
              </a:rPr>
              <a:t>Muslija</a:t>
            </a:r>
            <a:r>
              <a:rPr lang="bs-Latn-BA" sz="3200" dirty="0" smtClean="0">
                <a:latin typeface="+mn-lt"/>
                <a:cs typeface="Times New Roman" panose="02020603050405020304" pitchFamily="18" charset="0"/>
              </a:rPr>
              <a:t> </a:t>
            </a:r>
            <a:r>
              <a:rPr lang="bs-Latn-BA" sz="3200" dirty="0">
                <a:latin typeface="+mn-lt"/>
                <a:cs typeface="Times New Roman" panose="02020603050405020304" pitchFamily="18" charset="0"/>
              </a:rPr>
              <a:t>protiv </a:t>
            </a:r>
            <a:r>
              <a:rPr lang="bs-Latn-BA" sz="3200" dirty="0" smtClean="0">
                <a:latin typeface="+mn-lt"/>
                <a:cs typeface="Times New Roman" panose="02020603050405020304" pitchFamily="18" charset="0"/>
              </a:rPr>
              <a:t>BiH  </a:t>
            </a:r>
            <a:endParaRPr lang="en-US" sz="3200" dirty="0">
              <a:latin typeface="+mn-lt"/>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Line 5"/>
          <p:cNvSpPr>
            <a:spLocks noChangeShapeType="1"/>
          </p:cNvSpPr>
          <p:nvPr/>
        </p:nvSpPr>
        <p:spPr bwMode="auto">
          <a:xfrm>
            <a:off x="368300" y="1190625"/>
            <a:ext cx="8775700" cy="0"/>
          </a:xfrm>
          <a:prstGeom prst="line">
            <a:avLst/>
          </a:prstGeom>
          <a:noFill/>
          <a:ln w="9525">
            <a:solidFill>
              <a:srgbClr val="A6A6A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1267" name="Group 6"/>
          <p:cNvGrpSpPr>
            <a:grpSpLocks/>
          </p:cNvGrpSpPr>
          <p:nvPr/>
        </p:nvGrpSpPr>
        <p:grpSpPr bwMode="auto">
          <a:xfrm>
            <a:off x="382588" y="0"/>
            <a:ext cx="8761412" cy="438150"/>
            <a:chOff x="241" y="0"/>
            <a:chExt cx="5565" cy="408"/>
          </a:xfrm>
        </p:grpSpPr>
        <p:sp>
          <p:nvSpPr>
            <p:cNvPr id="11274" name="Rectangle 7"/>
            <p:cNvSpPr>
              <a:spLocks noChangeArrowheads="1"/>
            </p:cNvSpPr>
            <p:nvPr/>
          </p:nvSpPr>
          <p:spPr bwMode="auto">
            <a:xfrm>
              <a:off x="241" y="0"/>
              <a:ext cx="1342" cy="408"/>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GB">
                <a:solidFill>
                  <a:srgbClr val="E6E0DD"/>
                </a:solidFill>
              </a:endParaRPr>
            </a:p>
          </p:txBody>
        </p:sp>
        <p:sp>
          <p:nvSpPr>
            <p:cNvPr id="11275" name="Rectangle 8"/>
            <p:cNvSpPr>
              <a:spLocks noChangeArrowheads="1"/>
            </p:cNvSpPr>
            <p:nvPr/>
          </p:nvSpPr>
          <p:spPr bwMode="auto">
            <a:xfrm>
              <a:off x="1648" y="0"/>
              <a:ext cx="1342" cy="408"/>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GB">
                <a:solidFill>
                  <a:srgbClr val="E6E0DD"/>
                </a:solidFill>
              </a:endParaRPr>
            </a:p>
          </p:txBody>
        </p:sp>
        <p:sp>
          <p:nvSpPr>
            <p:cNvPr id="11276" name="Rectangle 9"/>
            <p:cNvSpPr>
              <a:spLocks noChangeArrowheads="1"/>
            </p:cNvSpPr>
            <p:nvPr/>
          </p:nvSpPr>
          <p:spPr bwMode="auto">
            <a:xfrm>
              <a:off x="3056" y="0"/>
              <a:ext cx="1342" cy="408"/>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GB">
                <a:solidFill>
                  <a:srgbClr val="E6E0DD"/>
                </a:solidFill>
              </a:endParaRPr>
            </a:p>
          </p:txBody>
        </p:sp>
        <p:sp>
          <p:nvSpPr>
            <p:cNvPr id="11277" name="Rectangle 10"/>
            <p:cNvSpPr>
              <a:spLocks noChangeArrowheads="1"/>
            </p:cNvSpPr>
            <p:nvPr/>
          </p:nvSpPr>
          <p:spPr bwMode="auto">
            <a:xfrm>
              <a:off x="4464" y="0"/>
              <a:ext cx="1342" cy="408"/>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GB">
                <a:solidFill>
                  <a:srgbClr val="E6E0DD"/>
                </a:solidFill>
              </a:endParaRPr>
            </a:p>
          </p:txBody>
        </p:sp>
      </p:grpSp>
      <p:sp>
        <p:nvSpPr>
          <p:cNvPr id="11268" name="Rectangle 11"/>
          <p:cNvSpPr>
            <a:spLocks noChangeArrowheads="1"/>
          </p:cNvSpPr>
          <p:nvPr/>
        </p:nvSpPr>
        <p:spPr bwMode="auto">
          <a:xfrm>
            <a:off x="8086725" y="4723212"/>
            <a:ext cx="592138" cy="252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eaLnBrk="0" hangingPunct="0"/>
            <a:fld id="{4920CA1D-7BF2-476F-B563-45479B1586BA}" type="slidenum">
              <a:rPr lang="de-DE" sz="1000"/>
              <a:pPr algn="r" eaLnBrk="0" hangingPunct="0"/>
              <a:t>9</a:t>
            </a:fld>
            <a:endParaRPr lang="de-DE" sz="1000"/>
          </a:p>
        </p:txBody>
      </p:sp>
      <p:sp>
        <p:nvSpPr>
          <p:cNvPr id="11269" name="Rectangle 12"/>
          <p:cNvSpPr>
            <a:spLocks noChangeArrowheads="1"/>
          </p:cNvSpPr>
          <p:nvPr/>
        </p:nvSpPr>
        <p:spPr bwMode="auto">
          <a:xfrm>
            <a:off x="8679252" y="4723212"/>
            <a:ext cx="25519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A6A6A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eaLnBrk="0" hangingPunct="0"/>
            <a:r>
              <a:rPr lang="de-DE" sz="1000">
                <a:solidFill>
                  <a:srgbClr val="A6A6A6"/>
                </a:solidFill>
              </a:rPr>
              <a:t>9</a:t>
            </a:r>
          </a:p>
        </p:txBody>
      </p:sp>
      <p:sp>
        <p:nvSpPr>
          <p:cNvPr id="11270" name="Line 13"/>
          <p:cNvSpPr>
            <a:spLocks noChangeShapeType="1"/>
          </p:cNvSpPr>
          <p:nvPr/>
        </p:nvSpPr>
        <p:spPr bwMode="auto">
          <a:xfrm>
            <a:off x="8629650" y="4723211"/>
            <a:ext cx="0" cy="175022"/>
          </a:xfrm>
          <a:prstGeom prst="line">
            <a:avLst/>
          </a:prstGeom>
          <a:noFill/>
          <a:ln w="9525">
            <a:solidFill>
              <a:srgbClr val="A6A6A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71" name="Rectangle 14"/>
          <p:cNvSpPr>
            <a:spLocks noChangeArrowheads="1"/>
          </p:cNvSpPr>
          <p:nvPr/>
        </p:nvSpPr>
        <p:spPr bwMode="auto">
          <a:xfrm>
            <a:off x="5545138" y="4722020"/>
            <a:ext cx="2870200" cy="230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eaLnBrk="0" hangingPunct="0"/>
            <a:r>
              <a:rPr lang="de-DE" sz="1000">
                <a:solidFill>
                  <a:srgbClr val="A6A6A6"/>
                </a:solidFill>
              </a:rPr>
              <a:t>Presentation title</a:t>
            </a:r>
          </a:p>
        </p:txBody>
      </p:sp>
      <p:sp>
        <p:nvSpPr>
          <p:cNvPr id="3" name="TextBox 2"/>
          <p:cNvSpPr txBox="1"/>
          <p:nvPr/>
        </p:nvSpPr>
        <p:spPr>
          <a:xfrm>
            <a:off x="293158" y="1190625"/>
            <a:ext cx="8850842" cy="4154984"/>
          </a:xfrm>
          <a:prstGeom prst="rect">
            <a:avLst/>
          </a:prstGeom>
          <a:noFill/>
        </p:spPr>
        <p:txBody>
          <a:bodyPr wrap="square" rtlCol="0">
            <a:spAutoFit/>
          </a:bodyPr>
          <a:lstStyle/>
          <a:p>
            <a:r>
              <a:rPr lang="en-US" sz="2400" dirty="0" smtClean="0"/>
              <a:t>13. </a:t>
            </a:r>
            <a:r>
              <a:rPr lang="en-US" sz="2400" dirty="0" err="1"/>
              <a:t>f</a:t>
            </a:r>
            <a:r>
              <a:rPr lang="en-US" sz="2400" dirty="0" err="1" smtClean="0"/>
              <a:t>ebruar</a:t>
            </a:r>
            <a:r>
              <a:rPr lang="en-US" sz="2400" dirty="0" smtClean="0"/>
              <a:t> 2003.    </a:t>
            </a:r>
            <a:r>
              <a:rPr lang="en-US" sz="2400" dirty="0" err="1" smtClean="0"/>
              <a:t>zahtjev</a:t>
            </a:r>
            <a:r>
              <a:rPr lang="en-US" sz="2400" dirty="0" smtClean="0"/>
              <a:t> </a:t>
            </a:r>
            <a:r>
              <a:rPr lang="en-US" sz="2400" dirty="0" err="1" smtClean="0"/>
              <a:t>za</a:t>
            </a:r>
            <a:r>
              <a:rPr lang="en-US" sz="2400" dirty="0" smtClean="0"/>
              <a:t> </a:t>
            </a:r>
            <a:r>
              <a:rPr lang="en-US" sz="2400" dirty="0" err="1" smtClean="0"/>
              <a:t>pokretanje</a:t>
            </a:r>
            <a:r>
              <a:rPr lang="en-US" sz="2400" dirty="0" smtClean="0"/>
              <a:t> </a:t>
            </a:r>
            <a:r>
              <a:rPr lang="en-US" sz="2400" dirty="0" err="1" smtClean="0"/>
              <a:t>prekršajnog</a:t>
            </a:r>
            <a:r>
              <a:rPr lang="en-US" sz="2400" dirty="0" smtClean="0"/>
              <a:t> </a:t>
            </a:r>
            <a:r>
              <a:rPr lang="en-US" sz="2400" dirty="0" err="1" smtClean="0"/>
              <a:t>postupka</a:t>
            </a:r>
            <a:endParaRPr lang="en-US" sz="2400" dirty="0" smtClean="0"/>
          </a:p>
          <a:p>
            <a:r>
              <a:rPr lang="en-US" sz="2400" dirty="0" smtClean="0"/>
              <a:t>16. </a:t>
            </a:r>
            <a:r>
              <a:rPr lang="en-US" sz="2400" dirty="0" err="1" smtClean="0"/>
              <a:t>avgust</a:t>
            </a:r>
            <a:r>
              <a:rPr lang="en-US" sz="2400" dirty="0" smtClean="0"/>
              <a:t>  2004.    </a:t>
            </a:r>
            <a:r>
              <a:rPr lang="en-US" sz="2400" dirty="0" err="1" smtClean="0"/>
              <a:t>prvostepeno</a:t>
            </a:r>
            <a:r>
              <a:rPr lang="en-US" sz="2400" dirty="0" smtClean="0"/>
              <a:t> </a:t>
            </a:r>
            <a:r>
              <a:rPr lang="en-US" sz="2400" dirty="0" err="1" smtClean="0"/>
              <a:t>rješenje</a:t>
            </a:r>
            <a:endParaRPr lang="en-US" sz="2400" dirty="0" smtClean="0"/>
          </a:p>
          <a:p>
            <a:r>
              <a:rPr lang="en-US" sz="2400" dirty="0" smtClean="0"/>
              <a:t>19. </a:t>
            </a:r>
            <a:r>
              <a:rPr lang="en-US" sz="2400" dirty="0" err="1" smtClean="0"/>
              <a:t>oktobar</a:t>
            </a:r>
            <a:r>
              <a:rPr lang="en-US" sz="2400" dirty="0" smtClean="0"/>
              <a:t> 2004.   </a:t>
            </a:r>
            <a:r>
              <a:rPr lang="en-US" sz="2400" dirty="0" err="1" smtClean="0"/>
              <a:t>prvostepeno</a:t>
            </a:r>
            <a:r>
              <a:rPr lang="en-US" sz="2400" dirty="0" smtClean="0"/>
              <a:t> </a:t>
            </a:r>
            <a:r>
              <a:rPr lang="en-US" sz="2400" dirty="0" err="1" smtClean="0"/>
              <a:t>rješenje</a:t>
            </a:r>
            <a:r>
              <a:rPr lang="en-US" sz="2400" dirty="0" smtClean="0"/>
              <a:t> </a:t>
            </a:r>
            <a:r>
              <a:rPr lang="en-US" sz="2400" dirty="0" err="1" smtClean="0"/>
              <a:t>potvrđeno</a:t>
            </a:r>
            <a:endParaRPr lang="en-US" sz="2400" dirty="0" smtClean="0"/>
          </a:p>
          <a:p>
            <a:r>
              <a:rPr lang="en-US" sz="2400" dirty="0" smtClean="0"/>
              <a:t>03. </a:t>
            </a:r>
            <a:r>
              <a:rPr lang="en-US" sz="2400" dirty="0" err="1"/>
              <a:t>a</a:t>
            </a:r>
            <a:r>
              <a:rPr lang="en-US" sz="2400" dirty="0" err="1" smtClean="0"/>
              <a:t>vgust</a:t>
            </a:r>
            <a:r>
              <a:rPr lang="en-US" sz="2400" dirty="0" smtClean="0"/>
              <a:t> 2006.     </a:t>
            </a:r>
            <a:r>
              <a:rPr lang="en-US" sz="2400" dirty="0" err="1" smtClean="0"/>
              <a:t>plaćena</a:t>
            </a:r>
            <a:r>
              <a:rPr lang="en-US" sz="2400" dirty="0" smtClean="0"/>
              <a:t> </a:t>
            </a:r>
            <a:r>
              <a:rPr lang="en-US" sz="2400" dirty="0" err="1" smtClean="0"/>
              <a:t>novčana</a:t>
            </a:r>
            <a:r>
              <a:rPr lang="en-US" sz="2400" dirty="0" smtClean="0"/>
              <a:t> </a:t>
            </a:r>
            <a:r>
              <a:rPr lang="en-US" sz="2400" dirty="0" err="1" smtClean="0"/>
              <a:t>kazna</a:t>
            </a:r>
            <a:endParaRPr lang="en-US" sz="2400" dirty="0" smtClean="0"/>
          </a:p>
          <a:p>
            <a:r>
              <a:rPr lang="en-US" sz="2400" dirty="0" smtClean="0"/>
              <a:t>___________________________________________________</a:t>
            </a:r>
            <a:endParaRPr lang="en-US" sz="2400" dirty="0"/>
          </a:p>
          <a:p>
            <a:r>
              <a:rPr lang="en-US" sz="2400" dirty="0" smtClean="0"/>
              <a:t>18. </a:t>
            </a:r>
            <a:r>
              <a:rPr lang="en-US" sz="2400" dirty="0" err="1" smtClean="0"/>
              <a:t>septembar</a:t>
            </a:r>
            <a:r>
              <a:rPr lang="en-US" sz="2400" dirty="0" smtClean="0"/>
              <a:t> 2003.  </a:t>
            </a:r>
            <a:r>
              <a:rPr lang="en-US" sz="2400" dirty="0" err="1" smtClean="0"/>
              <a:t>podignuta</a:t>
            </a:r>
            <a:r>
              <a:rPr lang="en-US" sz="2400" dirty="0" smtClean="0"/>
              <a:t> </a:t>
            </a:r>
            <a:r>
              <a:rPr lang="en-US" sz="2400" dirty="0" err="1" smtClean="0"/>
              <a:t>optužnica</a:t>
            </a:r>
            <a:endParaRPr lang="en-US" sz="2400" dirty="0" smtClean="0"/>
          </a:p>
          <a:p>
            <a:r>
              <a:rPr lang="en-US" sz="2400" dirty="0" smtClean="0"/>
              <a:t>09. </a:t>
            </a:r>
            <a:r>
              <a:rPr lang="en-US" sz="2400" dirty="0" err="1"/>
              <a:t>j</a:t>
            </a:r>
            <a:r>
              <a:rPr lang="en-US" sz="2400" dirty="0" err="1" smtClean="0"/>
              <a:t>anuar</a:t>
            </a:r>
            <a:r>
              <a:rPr lang="en-US" sz="2400" dirty="0" smtClean="0"/>
              <a:t>  2008.        </a:t>
            </a:r>
            <a:r>
              <a:rPr lang="en-US" sz="2400" dirty="0" err="1" smtClean="0"/>
              <a:t>prvostepena</a:t>
            </a:r>
            <a:r>
              <a:rPr lang="en-US" sz="2400" dirty="0" smtClean="0"/>
              <a:t> </a:t>
            </a:r>
            <a:r>
              <a:rPr lang="en-US" sz="2400" dirty="0" err="1" smtClean="0"/>
              <a:t>presuda</a:t>
            </a:r>
            <a:endParaRPr lang="en-US" sz="2400" dirty="0" smtClean="0"/>
          </a:p>
          <a:p>
            <a:r>
              <a:rPr lang="en-US" sz="2400" dirty="0" smtClean="0"/>
              <a:t>07. </a:t>
            </a:r>
            <a:r>
              <a:rPr lang="en-US" sz="2400" dirty="0" err="1" smtClean="0"/>
              <a:t>april</a:t>
            </a:r>
            <a:r>
              <a:rPr lang="en-US" sz="2400" dirty="0" smtClean="0"/>
              <a:t> 2008.            </a:t>
            </a:r>
            <a:r>
              <a:rPr lang="en-US" sz="2400" dirty="0" err="1" smtClean="0"/>
              <a:t>prvostepena</a:t>
            </a:r>
            <a:r>
              <a:rPr lang="en-US" sz="2400" dirty="0" smtClean="0"/>
              <a:t> </a:t>
            </a:r>
            <a:r>
              <a:rPr lang="en-US" sz="2400" dirty="0" err="1" smtClean="0"/>
              <a:t>presuda</a:t>
            </a:r>
            <a:r>
              <a:rPr lang="en-US" sz="2400" dirty="0" smtClean="0"/>
              <a:t> </a:t>
            </a:r>
            <a:r>
              <a:rPr lang="en-US" sz="2400" dirty="0" err="1" smtClean="0"/>
              <a:t>potvrđena</a:t>
            </a:r>
            <a:endParaRPr lang="en-US" sz="2400" dirty="0" smtClean="0"/>
          </a:p>
          <a:p>
            <a:r>
              <a:rPr lang="en-US" sz="2400" dirty="0" smtClean="0"/>
              <a:t>22. mart 2011.            </a:t>
            </a:r>
            <a:r>
              <a:rPr lang="en-US" sz="2400" dirty="0" err="1" smtClean="0"/>
              <a:t>plaćena</a:t>
            </a:r>
            <a:r>
              <a:rPr lang="en-US" sz="2400" dirty="0" smtClean="0"/>
              <a:t> </a:t>
            </a:r>
            <a:r>
              <a:rPr lang="en-US" sz="2400" dirty="0" err="1" smtClean="0"/>
              <a:t>novčana</a:t>
            </a:r>
            <a:r>
              <a:rPr lang="en-US" sz="2400" dirty="0" smtClean="0"/>
              <a:t> </a:t>
            </a:r>
            <a:r>
              <a:rPr lang="en-US" sz="2400" dirty="0" err="1" smtClean="0"/>
              <a:t>kazna</a:t>
            </a:r>
            <a:endParaRPr lang="en-US" sz="2400" dirty="0" smtClean="0"/>
          </a:p>
          <a:p>
            <a:endParaRPr lang="en-US" sz="2400" dirty="0" smtClean="0"/>
          </a:p>
          <a:p>
            <a:endParaRPr lang="en-US"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
      <a:dk1>
        <a:srgbClr val="545454"/>
      </a:dk1>
      <a:lt1>
        <a:srgbClr val="FFFFFF"/>
      </a:lt1>
      <a:dk2>
        <a:srgbClr val="00427C"/>
      </a:dk2>
      <a:lt2>
        <a:srgbClr val="DDE3E4"/>
      </a:lt2>
      <a:accent1>
        <a:srgbClr val="DDE3E4"/>
      </a:accent1>
      <a:accent2>
        <a:srgbClr val="0F4379"/>
      </a:accent2>
      <a:accent3>
        <a:srgbClr val="FFFFFF"/>
      </a:accent3>
      <a:accent4>
        <a:srgbClr val="464646"/>
      </a:accent4>
      <a:accent5>
        <a:srgbClr val="EBEFEF"/>
      </a:accent5>
      <a:accent6>
        <a:srgbClr val="0C3C6D"/>
      </a:accent6>
      <a:hlink>
        <a:srgbClr val="A60F1F"/>
      </a:hlink>
      <a:folHlink>
        <a:srgbClr val="545454"/>
      </a:folHlink>
    </a:clrScheme>
    <a:fontScheme name="Le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Leer 1">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eer 2">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eer 3">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eer 4">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eer 5">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eer 6">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eer 7">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eer 8">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eer 9">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eer 10">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eer 11">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Leer 12">
        <a:dk1>
          <a:srgbClr val="545454"/>
        </a:dk1>
        <a:lt1>
          <a:srgbClr val="FFFFFF"/>
        </a:lt1>
        <a:dk2>
          <a:srgbClr val="000000"/>
        </a:dk2>
        <a:lt2>
          <a:srgbClr val="CCC7C2"/>
        </a:lt2>
        <a:accent1>
          <a:srgbClr val="BBE0E3"/>
        </a:accent1>
        <a:accent2>
          <a:srgbClr val="19007F"/>
        </a:accent2>
        <a:accent3>
          <a:srgbClr val="FFFFFF"/>
        </a:accent3>
        <a:accent4>
          <a:srgbClr val="464646"/>
        </a:accent4>
        <a:accent5>
          <a:srgbClr val="DAEDEF"/>
        </a:accent5>
        <a:accent6>
          <a:srgbClr val="160072"/>
        </a:accent6>
        <a:hlink>
          <a:srgbClr val="0047A6"/>
        </a:hlink>
        <a:folHlink>
          <a:srgbClr val="3F7FE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282</TotalTime>
  <Words>682</Words>
  <Application>Microsoft Office PowerPoint</Application>
  <PresentationFormat>On-screen Show (16:9)</PresentationFormat>
  <Paragraphs>61</Paragraphs>
  <Slides>9</Slides>
  <Notes>7</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Blank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OSCE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Presentation Template</dc:subject>
  <dc:creator>Sasa Bojanic</dc:creator>
  <cp:lastModifiedBy>Stefani Marjanovic</cp:lastModifiedBy>
  <cp:revision>25</cp:revision>
  <cp:lastPrinted>2008-01-08T07:48:36Z</cp:lastPrinted>
  <dcterms:created xsi:type="dcterms:W3CDTF">2018-02-14T12:24:57Z</dcterms:created>
  <dcterms:modified xsi:type="dcterms:W3CDTF">2018-04-18T14:02:16Z</dcterms:modified>
  <cp:category>Presentation</cp:category>
</cp:coreProperties>
</file>