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2" r:id="rId6"/>
    <p:sldId id="261"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60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953633-2222-48E3-A0B8-750A82337F6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bs-Latn-BA"/>
        </a:p>
      </dgm:t>
    </dgm:pt>
    <dgm:pt modelId="{13467744-28BA-42E0-A193-E44C136E3CD0}">
      <dgm:prSet/>
      <dgm:spPr/>
      <dgm:t>
        <a:bodyPr/>
        <a:lstStyle/>
        <a:p>
          <a:pPr rtl="0"/>
          <a:r>
            <a:rPr lang="en-US" smtClean="0"/>
            <a:t>Svako ima pravo na slobodu i sigurnost ličnosti. Niko ne smije biti lišen slobode izuzev u niže navedenim slučajevima i u skladu sa zakonom propisanim postupkom:	</a:t>
          </a:r>
          <a:endParaRPr lang="en-US"/>
        </a:p>
      </dgm:t>
    </dgm:pt>
    <dgm:pt modelId="{766C55C5-EAD7-4EE2-AA21-6D72FD2BBEA9}" type="parTrans" cxnId="{E30C32B7-6469-43C2-81EB-E2BB71103C96}">
      <dgm:prSet/>
      <dgm:spPr/>
      <dgm:t>
        <a:bodyPr/>
        <a:lstStyle/>
        <a:p>
          <a:endParaRPr lang="bs-Latn-BA"/>
        </a:p>
      </dgm:t>
    </dgm:pt>
    <dgm:pt modelId="{8CA60D26-A25D-4D2D-A68C-A77A789655D3}" type="sibTrans" cxnId="{E30C32B7-6469-43C2-81EB-E2BB71103C96}">
      <dgm:prSet/>
      <dgm:spPr/>
      <dgm:t>
        <a:bodyPr/>
        <a:lstStyle/>
        <a:p>
          <a:endParaRPr lang="bs-Latn-BA"/>
        </a:p>
      </dgm:t>
    </dgm:pt>
    <dgm:pt modelId="{4BB5659A-838E-400C-9194-5D8BBD6AA96D}">
      <dgm:prSet/>
      <dgm:spPr/>
      <dgm:t>
        <a:bodyPr/>
        <a:lstStyle/>
        <a:p>
          <a:pPr rtl="0"/>
          <a:r>
            <a:rPr lang="bs-Latn-BA" dirty="0" smtClean="0"/>
            <a:t>a) </a:t>
          </a:r>
          <a:r>
            <a:rPr lang="en-US" dirty="0" err="1" smtClean="0"/>
            <a:t>zakonitog</a:t>
          </a:r>
          <a:r>
            <a:rPr lang="en-US" dirty="0" smtClean="0"/>
            <a:t> </a:t>
          </a:r>
          <a:r>
            <a:rPr lang="en-US" dirty="0" err="1" smtClean="0"/>
            <a:t>lišenja</a:t>
          </a:r>
          <a:r>
            <a:rPr lang="en-US" dirty="0" smtClean="0"/>
            <a:t> </a:t>
          </a:r>
          <a:r>
            <a:rPr lang="en-US" dirty="0" err="1" smtClean="0"/>
            <a:t>slobode</a:t>
          </a:r>
          <a:r>
            <a:rPr lang="en-US" dirty="0" smtClean="0"/>
            <a:t> </a:t>
          </a:r>
          <a:r>
            <a:rPr lang="en-US" dirty="0" err="1" smtClean="0"/>
            <a:t>po</a:t>
          </a:r>
          <a:r>
            <a:rPr lang="en-US" dirty="0" smtClean="0"/>
            <a:t> </a:t>
          </a:r>
          <a:r>
            <a:rPr lang="en-US" dirty="0" err="1" smtClean="0"/>
            <a:t>presudi</a:t>
          </a:r>
          <a:r>
            <a:rPr lang="en-US" dirty="0" smtClean="0"/>
            <a:t> </a:t>
          </a:r>
          <a:r>
            <a:rPr lang="en-US" dirty="0" err="1" smtClean="0"/>
            <a:t>nadležnog</a:t>
          </a:r>
          <a:r>
            <a:rPr lang="en-US" dirty="0" smtClean="0"/>
            <a:t> </a:t>
          </a:r>
          <a:r>
            <a:rPr lang="en-US" dirty="0" err="1" smtClean="0"/>
            <a:t>suda</a:t>
          </a:r>
          <a:r>
            <a:rPr lang="en-US" dirty="0" smtClean="0"/>
            <a:t>; </a:t>
          </a:r>
          <a:endParaRPr lang="en-US" dirty="0"/>
        </a:p>
      </dgm:t>
    </dgm:pt>
    <dgm:pt modelId="{B21DDB47-769A-4C32-A2DB-430587C4DD78}" type="parTrans" cxnId="{E6790C6D-756E-48F8-85A1-C2E1699C8817}">
      <dgm:prSet/>
      <dgm:spPr/>
      <dgm:t>
        <a:bodyPr/>
        <a:lstStyle/>
        <a:p>
          <a:endParaRPr lang="bs-Latn-BA"/>
        </a:p>
      </dgm:t>
    </dgm:pt>
    <dgm:pt modelId="{9970FD6A-FBAB-4969-8591-E504F0C4DBEF}" type="sibTrans" cxnId="{E6790C6D-756E-48F8-85A1-C2E1699C8817}">
      <dgm:prSet/>
      <dgm:spPr/>
      <dgm:t>
        <a:bodyPr/>
        <a:lstStyle/>
        <a:p>
          <a:endParaRPr lang="bs-Latn-BA"/>
        </a:p>
      </dgm:t>
    </dgm:pt>
    <dgm:pt modelId="{1D5F5441-AA44-418C-BC6A-B2C7C79E822F}">
      <dgm:prSet/>
      <dgm:spPr/>
      <dgm:t>
        <a:bodyPr/>
        <a:lstStyle/>
        <a:p>
          <a:pPr rtl="0"/>
          <a:r>
            <a:rPr lang="bs-Latn-BA" dirty="0" smtClean="0"/>
            <a:t>b) </a:t>
          </a:r>
          <a:r>
            <a:rPr lang="en-US" dirty="0" err="1" smtClean="0"/>
            <a:t>zakonitog</a:t>
          </a:r>
          <a:r>
            <a:rPr lang="en-US" dirty="0" smtClean="0"/>
            <a:t> </a:t>
          </a:r>
          <a:r>
            <a:rPr lang="en-US" dirty="0" err="1" smtClean="0"/>
            <a:t>hapšenja</a:t>
          </a:r>
          <a:r>
            <a:rPr lang="en-US" dirty="0" smtClean="0"/>
            <a:t> </a:t>
          </a:r>
          <a:r>
            <a:rPr lang="en-US" dirty="0" err="1" smtClean="0"/>
            <a:t>ili</a:t>
          </a:r>
          <a:r>
            <a:rPr lang="en-US" dirty="0" smtClean="0"/>
            <a:t> </a:t>
          </a:r>
          <a:r>
            <a:rPr lang="en-US" dirty="0" err="1" smtClean="0"/>
            <a:t>lišenja</a:t>
          </a:r>
          <a:r>
            <a:rPr lang="en-US" dirty="0" smtClean="0"/>
            <a:t> </a:t>
          </a:r>
          <a:r>
            <a:rPr lang="en-US" dirty="0" err="1" smtClean="0"/>
            <a:t>slobode</a:t>
          </a:r>
          <a:r>
            <a:rPr lang="en-US" dirty="0" smtClean="0"/>
            <a:t> </a:t>
          </a:r>
          <a:r>
            <a:rPr lang="en-US" dirty="0" err="1" smtClean="0"/>
            <a:t>zbog</a:t>
          </a:r>
          <a:r>
            <a:rPr lang="en-US" dirty="0" smtClean="0"/>
            <a:t> </a:t>
          </a:r>
          <a:r>
            <a:rPr lang="en-US" dirty="0" err="1" smtClean="0"/>
            <a:t>nepovinovanja</a:t>
          </a:r>
          <a:r>
            <a:rPr lang="en-US" dirty="0" smtClean="0"/>
            <a:t> </a:t>
          </a:r>
          <a:r>
            <a:rPr lang="en-US" dirty="0" err="1" smtClean="0"/>
            <a:t>zakonitom</a:t>
          </a:r>
          <a:r>
            <a:rPr lang="en-US" dirty="0" smtClean="0"/>
            <a:t> </a:t>
          </a:r>
          <a:r>
            <a:rPr lang="en-US" dirty="0" err="1" smtClean="0"/>
            <a:t>nalogu</a:t>
          </a:r>
          <a:r>
            <a:rPr lang="en-US" dirty="0" smtClean="0"/>
            <a:t> </a:t>
          </a:r>
          <a:r>
            <a:rPr lang="en-US" dirty="0" err="1" smtClean="0"/>
            <a:t>suda</a:t>
          </a:r>
          <a:r>
            <a:rPr lang="en-US" dirty="0" smtClean="0"/>
            <a:t> </a:t>
          </a:r>
          <a:r>
            <a:rPr lang="en-US" dirty="0" err="1" smtClean="0"/>
            <a:t>i</a:t>
          </a:r>
          <a:r>
            <a:rPr lang="en-US" dirty="0" smtClean="0"/>
            <a:t> u </a:t>
          </a:r>
          <a:r>
            <a:rPr lang="en-US" dirty="0" err="1" smtClean="0"/>
            <a:t>cilju</a:t>
          </a:r>
          <a:r>
            <a:rPr lang="en-US" dirty="0" smtClean="0"/>
            <a:t> </a:t>
          </a:r>
          <a:r>
            <a:rPr lang="en-US" dirty="0" err="1" smtClean="0"/>
            <a:t>osiguranja</a:t>
          </a:r>
          <a:r>
            <a:rPr lang="en-US" dirty="0" smtClean="0"/>
            <a:t> </a:t>
          </a:r>
          <a:r>
            <a:rPr lang="en-US" dirty="0" err="1" smtClean="0"/>
            <a:t>izvršenja</a:t>
          </a:r>
          <a:r>
            <a:rPr lang="en-US" dirty="0" smtClean="0"/>
            <a:t> </a:t>
          </a:r>
          <a:r>
            <a:rPr lang="en-US" dirty="0" err="1" smtClean="0"/>
            <a:t>bilo</a:t>
          </a:r>
          <a:r>
            <a:rPr lang="en-US" dirty="0" smtClean="0"/>
            <a:t> </a:t>
          </a:r>
          <a:r>
            <a:rPr lang="en-US" dirty="0" err="1" smtClean="0"/>
            <a:t>koje</a:t>
          </a:r>
          <a:r>
            <a:rPr lang="en-US" dirty="0" smtClean="0"/>
            <a:t> </a:t>
          </a:r>
          <a:r>
            <a:rPr lang="en-US" dirty="0" err="1" smtClean="0"/>
            <a:t>obaveze</a:t>
          </a:r>
          <a:r>
            <a:rPr lang="en-US" dirty="0" smtClean="0"/>
            <a:t> </a:t>
          </a:r>
          <a:r>
            <a:rPr lang="en-US" dirty="0" err="1" smtClean="0"/>
            <a:t>propisane</a:t>
          </a:r>
          <a:r>
            <a:rPr lang="en-US" dirty="0" smtClean="0"/>
            <a:t> </a:t>
          </a:r>
          <a:r>
            <a:rPr lang="en-US" dirty="0" err="1" smtClean="0"/>
            <a:t>zakonom</a:t>
          </a:r>
          <a:r>
            <a:rPr lang="en-US" dirty="0" smtClean="0"/>
            <a:t>;</a:t>
          </a:r>
          <a:endParaRPr lang="en-US" dirty="0"/>
        </a:p>
      </dgm:t>
    </dgm:pt>
    <dgm:pt modelId="{A6A29346-5215-46F3-B226-2C8FF2CB3144}" type="parTrans" cxnId="{DB4A2E99-F79F-412C-BC1E-0B8EBA8EB59A}">
      <dgm:prSet/>
      <dgm:spPr/>
      <dgm:t>
        <a:bodyPr/>
        <a:lstStyle/>
        <a:p>
          <a:endParaRPr lang="bs-Latn-BA"/>
        </a:p>
      </dgm:t>
    </dgm:pt>
    <dgm:pt modelId="{5D243E2C-17BD-4904-AB9F-40B0610F671B}" type="sibTrans" cxnId="{DB4A2E99-F79F-412C-BC1E-0B8EBA8EB59A}">
      <dgm:prSet/>
      <dgm:spPr/>
      <dgm:t>
        <a:bodyPr/>
        <a:lstStyle/>
        <a:p>
          <a:endParaRPr lang="bs-Latn-BA"/>
        </a:p>
      </dgm:t>
    </dgm:pt>
    <dgm:pt modelId="{5464CA19-9995-4C9F-B36A-97D1C45BDAD4}">
      <dgm:prSet/>
      <dgm:spPr/>
      <dgm:t>
        <a:bodyPr/>
        <a:lstStyle/>
        <a:p>
          <a:pPr rtl="0"/>
          <a:r>
            <a:rPr lang="bs-Latn-BA" dirty="0" smtClean="0"/>
            <a:t>c) </a:t>
          </a:r>
          <a:r>
            <a:rPr lang="en-US" dirty="0" err="1" smtClean="0"/>
            <a:t>zakonitog</a:t>
          </a:r>
          <a:r>
            <a:rPr lang="en-US" dirty="0" smtClean="0"/>
            <a:t> </a:t>
          </a:r>
          <a:r>
            <a:rPr lang="en-US" dirty="0" err="1" smtClean="0"/>
            <a:t>hapšenja</a:t>
          </a:r>
          <a:r>
            <a:rPr lang="en-US" dirty="0" smtClean="0"/>
            <a:t> </a:t>
          </a:r>
          <a:r>
            <a:rPr lang="en-US" dirty="0" err="1" smtClean="0"/>
            <a:t>ili</a:t>
          </a:r>
          <a:r>
            <a:rPr lang="en-US" dirty="0" smtClean="0"/>
            <a:t> </a:t>
          </a:r>
          <a:r>
            <a:rPr lang="en-US" dirty="0" err="1" smtClean="0"/>
            <a:t>lišenj</a:t>
          </a:r>
          <a:r>
            <a:rPr lang="az-Cyrl-AZ" dirty="0" smtClean="0"/>
            <a:t>а </a:t>
          </a:r>
          <a:r>
            <a:rPr lang="en-US" dirty="0" err="1" smtClean="0"/>
            <a:t>slobode</a:t>
          </a:r>
          <a:r>
            <a:rPr lang="en-US" dirty="0" smtClean="0"/>
            <a:t> </a:t>
          </a:r>
          <a:r>
            <a:rPr lang="en-US" dirty="0" err="1" smtClean="0"/>
            <a:t>radi</a:t>
          </a:r>
          <a:r>
            <a:rPr lang="en-US" dirty="0" smtClean="0"/>
            <a:t> </a:t>
          </a:r>
          <a:r>
            <a:rPr lang="en-US" dirty="0" err="1" smtClean="0"/>
            <a:t>privođenja</a:t>
          </a:r>
          <a:r>
            <a:rPr lang="en-US" dirty="0" smtClean="0"/>
            <a:t> </a:t>
          </a:r>
          <a:r>
            <a:rPr lang="en-US" dirty="0" err="1" smtClean="0"/>
            <a:t>nadležnoj</a:t>
          </a:r>
          <a:r>
            <a:rPr lang="en-US" dirty="0" smtClean="0"/>
            <a:t> </a:t>
          </a:r>
          <a:r>
            <a:rPr lang="en-US" dirty="0" err="1" smtClean="0"/>
            <a:t>sudskoj</a:t>
          </a:r>
          <a:r>
            <a:rPr lang="en-US" dirty="0" smtClean="0"/>
            <a:t> </a:t>
          </a:r>
          <a:r>
            <a:rPr lang="en-US" dirty="0" err="1" smtClean="0"/>
            <a:t>vlasti</a:t>
          </a:r>
          <a:r>
            <a:rPr lang="en-US" dirty="0" smtClean="0"/>
            <a:t>, </a:t>
          </a:r>
          <a:r>
            <a:rPr lang="en-US" dirty="0" err="1" smtClean="0"/>
            <a:t>kada</a:t>
          </a:r>
          <a:r>
            <a:rPr lang="en-US" dirty="0" smtClean="0"/>
            <a:t> </a:t>
          </a:r>
          <a:r>
            <a:rPr lang="en-US" dirty="0" err="1" smtClean="0"/>
            <a:t>postoji</a:t>
          </a:r>
          <a:r>
            <a:rPr lang="en-US" dirty="0" smtClean="0"/>
            <a:t> </a:t>
          </a:r>
          <a:r>
            <a:rPr lang="en-US" dirty="0" err="1" smtClean="0"/>
            <a:t>opravdana</a:t>
          </a:r>
          <a:r>
            <a:rPr lang="en-US" dirty="0" smtClean="0"/>
            <a:t> </a:t>
          </a:r>
          <a:r>
            <a:rPr lang="en-US" dirty="0" err="1" smtClean="0"/>
            <a:t>sumnja</a:t>
          </a:r>
          <a:r>
            <a:rPr lang="en-US" dirty="0" smtClean="0"/>
            <a:t> da je ta </a:t>
          </a:r>
          <a:r>
            <a:rPr lang="en-US" dirty="0" err="1" smtClean="0"/>
            <a:t>osoba</a:t>
          </a:r>
          <a:r>
            <a:rPr lang="en-US" dirty="0" smtClean="0"/>
            <a:t> </a:t>
          </a:r>
          <a:r>
            <a:rPr lang="en-US" dirty="0" err="1" smtClean="0"/>
            <a:t>izvršila</a:t>
          </a:r>
          <a:r>
            <a:rPr lang="en-US" dirty="0" smtClean="0"/>
            <a:t> </a:t>
          </a:r>
          <a:r>
            <a:rPr lang="en-US" dirty="0" err="1" smtClean="0"/>
            <a:t>krivično</a:t>
          </a:r>
          <a:r>
            <a:rPr lang="en-US" dirty="0" smtClean="0"/>
            <a:t> </a:t>
          </a:r>
          <a:r>
            <a:rPr lang="en-US" dirty="0" err="1" smtClean="0"/>
            <a:t>djelo</a:t>
          </a:r>
          <a:r>
            <a:rPr lang="en-US" dirty="0" smtClean="0"/>
            <a:t> </a:t>
          </a:r>
          <a:r>
            <a:rPr lang="en-US" dirty="0" err="1" smtClean="0"/>
            <a:t>ili</a:t>
          </a:r>
          <a:r>
            <a:rPr lang="en-US" dirty="0" smtClean="0"/>
            <a:t> </a:t>
          </a:r>
          <a:r>
            <a:rPr lang="en-US" dirty="0" err="1" smtClean="0"/>
            <a:t>kada</a:t>
          </a:r>
          <a:r>
            <a:rPr lang="en-US" dirty="0" smtClean="0"/>
            <a:t> </a:t>
          </a:r>
          <a:r>
            <a:rPr lang="en-US" dirty="0" err="1" smtClean="0"/>
            <a:t>postoje</a:t>
          </a:r>
          <a:r>
            <a:rPr lang="en-US" dirty="0" smtClean="0"/>
            <a:t> </a:t>
          </a:r>
          <a:r>
            <a:rPr lang="en-US" dirty="0" err="1" smtClean="0"/>
            <a:t>valjani</a:t>
          </a:r>
          <a:r>
            <a:rPr lang="en-US" dirty="0" smtClean="0"/>
            <a:t> </a:t>
          </a:r>
          <a:r>
            <a:rPr lang="en-US" dirty="0" err="1" smtClean="0"/>
            <a:t>razlozi</a:t>
          </a:r>
          <a:r>
            <a:rPr lang="en-US" dirty="0" smtClean="0"/>
            <a:t> da se ta </a:t>
          </a:r>
          <a:r>
            <a:rPr lang="en-US" dirty="0" err="1" smtClean="0"/>
            <a:t>osoba</a:t>
          </a:r>
          <a:r>
            <a:rPr lang="en-US" dirty="0" smtClean="0"/>
            <a:t> </a:t>
          </a:r>
          <a:r>
            <a:rPr lang="en-US" dirty="0" err="1" smtClean="0"/>
            <a:t>spriječi</a:t>
          </a:r>
          <a:r>
            <a:rPr lang="en-US" dirty="0" smtClean="0"/>
            <a:t> da </a:t>
          </a:r>
          <a:r>
            <a:rPr lang="en-US" dirty="0" err="1" smtClean="0"/>
            <a:t>izvrši</a:t>
          </a:r>
          <a:r>
            <a:rPr lang="bs-Latn-BA" dirty="0" smtClean="0"/>
            <a:t> </a:t>
          </a:r>
          <a:r>
            <a:rPr lang="en-US" dirty="0" err="1" smtClean="0"/>
            <a:t>krivično</a:t>
          </a:r>
          <a:r>
            <a:rPr lang="en-US" dirty="0" smtClean="0"/>
            <a:t> </a:t>
          </a:r>
          <a:r>
            <a:rPr lang="en-US" dirty="0" err="1" smtClean="0"/>
            <a:t>djelo</a:t>
          </a:r>
          <a:r>
            <a:rPr lang="en-US" dirty="0" smtClean="0"/>
            <a:t> </a:t>
          </a:r>
          <a:r>
            <a:rPr lang="en-US" dirty="0" err="1" smtClean="0"/>
            <a:t>ili</a:t>
          </a:r>
          <a:r>
            <a:rPr lang="en-US" dirty="0" smtClean="0"/>
            <a:t> da, </a:t>
          </a:r>
          <a:r>
            <a:rPr lang="en-US" dirty="0" err="1" smtClean="0"/>
            <a:t>nakon</a:t>
          </a:r>
          <a:r>
            <a:rPr lang="en-US" dirty="0" smtClean="0"/>
            <a:t> </a:t>
          </a:r>
          <a:r>
            <a:rPr lang="en-US" dirty="0" err="1" smtClean="0"/>
            <a:t>izvršenja</a:t>
          </a:r>
          <a:r>
            <a:rPr lang="en-US" dirty="0" smtClean="0"/>
            <a:t> </a:t>
          </a:r>
          <a:r>
            <a:rPr lang="en-US" dirty="0" err="1" smtClean="0"/>
            <a:t>krivičnog</a:t>
          </a:r>
          <a:r>
            <a:rPr lang="en-US" dirty="0" smtClean="0"/>
            <a:t> </a:t>
          </a:r>
          <a:r>
            <a:rPr lang="en-US" dirty="0" err="1" smtClean="0"/>
            <a:t>djela</a:t>
          </a:r>
          <a:r>
            <a:rPr lang="en-US" dirty="0" smtClean="0"/>
            <a:t>, </a:t>
          </a:r>
          <a:r>
            <a:rPr lang="en-US" dirty="0" err="1" smtClean="0"/>
            <a:t>pobjegne</a:t>
          </a:r>
          <a:r>
            <a:rPr lang="en-US" dirty="0" smtClean="0"/>
            <a:t>;</a:t>
          </a:r>
          <a:endParaRPr lang="en-US" dirty="0"/>
        </a:p>
      </dgm:t>
    </dgm:pt>
    <dgm:pt modelId="{B349B24B-88DD-41EF-A376-0470170B3871}" type="parTrans" cxnId="{D55E2DF7-5542-49BA-9643-C6754AE8F9CC}">
      <dgm:prSet/>
      <dgm:spPr/>
      <dgm:t>
        <a:bodyPr/>
        <a:lstStyle/>
        <a:p>
          <a:endParaRPr lang="bs-Latn-BA"/>
        </a:p>
      </dgm:t>
    </dgm:pt>
    <dgm:pt modelId="{CB21BE79-EA42-4F68-B8E2-55F50CEA989A}" type="sibTrans" cxnId="{D55E2DF7-5542-49BA-9643-C6754AE8F9CC}">
      <dgm:prSet/>
      <dgm:spPr/>
      <dgm:t>
        <a:bodyPr/>
        <a:lstStyle/>
        <a:p>
          <a:endParaRPr lang="bs-Latn-BA"/>
        </a:p>
      </dgm:t>
    </dgm:pt>
    <dgm:pt modelId="{15DF7736-BF01-4A81-89F7-0DA0A768AF27}">
      <dgm:prSet/>
      <dgm:spPr/>
      <dgm:t>
        <a:bodyPr/>
        <a:lstStyle/>
        <a:p>
          <a:pPr rtl="0"/>
          <a:r>
            <a:rPr lang="bs-Latn-BA" dirty="0" smtClean="0"/>
            <a:t>d) </a:t>
          </a:r>
          <a:r>
            <a:rPr lang="en-US" dirty="0" err="1" smtClean="0"/>
            <a:t>lišenja</a:t>
          </a:r>
          <a:r>
            <a:rPr lang="en-US" dirty="0" smtClean="0"/>
            <a:t> </a:t>
          </a:r>
          <a:r>
            <a:rPr lang="en-US" dirty="0" err="1" smtClean="0"/>
            <a:t>slobode</a:t>
          </a:r>
          <a:r>
            <a:rPr lang="en-US" dirty="0" smtClean="0"/>
            <a:t> </a:t>
          </a:r>
          <a:r>
            <a:rPr lang="en-US" dirty="0" err="1" smtClean="0"/>
            <a:t>maloljetnika</a:t>
          </a:r>
          <a:r>
            <a:rPr lang="en-US" dirty="0" smtClean="0"/>
            <a:t>, </a:t>
          </a:r>
          <a:r>
            <a:rPr lang="en-US" dirty="0" err="1" smtClean="0"/>
            <a:t>prema</a:t>
          </a:r>
          <a:r>
            <a:rPr lang="en-US" dirty="0" smtClean="0"/>
            <a:t> </a:t>
          </a:r>
          <a:r>
            <a:rPr lang="en-US" dirty="0" err="1" smtClean="0"/>
            <a:t>zakonitom</a:t>
          </a:r>
          <a:r>
            <a:rPr lang="en-US" dirty="0" smtClean="0"/>
            <a:t> </a:t>
          </a:r>
          <a:r>
            <a:rPr lang="en-US" dirty="0" err="1" smtClean="0"/>
            <a:t>nalogu</a:t>
          </a:r>
          <a:r>
            <a:rPr lang="en-US" dirty="0" smtClean="0"/>
            <a:t>, </a:t>
          </a:r>
          <a:r>
            <a:rPr lang="en-US" dirty="0" err="1" smtClean="0"/>
            <a:t>radi</a:t>
          </a:r>
          <a:r>
            <a:rPr lang="en-US" dirty="0" smtClean="0"/>
            <a:t> </a:t>
          </a:r>
          <a:r>
            <a:rPr lang="en-US" dirty="0" err="1" smtClean="0"/>
            <a:t>odgajanja</a:t>
          </a:r>
          <a:r>
            <a:rPr lang="en-US" dirty="0" smtClean="0"/>
            <a:t> pod </a:t>
          </a:r>
          <a:r>
            <a:rPr lang="en-US" dirty="0" err="1" smtClean="0"/>
            <a:t>nadzorom</a:t>
          </a:r>
          <a:r>
            <a:rPr lang="bs-Latn-BA" dirty="0" smtClean="0"/>
            <a:t> </a:t>
          </a:r>
          <a:r>
            <a:rPr lang="en-US" dirty="0" err="1" smtClean="0"/>
            <a:t>ili</a:t>
          </a:r>
          <a:r>
            <a:rPr lang="bs-Latn-BA" dirty="0" smtClean="0"/>
            <a:t> </a:t>
          </a:r>
          <a:r>
            <a:rPr lang="en-US" dirty="0" err="1" smtClean="0"/>
            <a:t>zakonitog</a:t>
          </a:r>
          <a:r>
            <a:rPr lang="en-US" dirty="0" smtClean="0"/>
            <a:t> </a:t>
          </a:r>
          <a:r>
            <a:rPr lang="en-US" dirty="0" err="1" smtClean="0"/>
            <a:t>pritvaranja</a:t>
          </a:r>
          <a:r>
            <a:rPr lang="en-US" dirty="0" smtClean="0"/>
            <a:t> </a:t>
          </a:r>
          <a:r>
            <a:rPr lang="en-US" dirty="0" err="1" smtClean="0"/>
            <a:t>zbog</a:t>
          </a:r>
          <a:r>
            <a:rPr lang="en-US" dirty="0" smtClean="0"/>
            <a:t> </a:t>
          </a:r>
          <a:r>
            <a:rPr lang="en-US" dirty="0" err="1" smtClean="0"/>
            <a:t>privođenja</a:t>
          </a:r>
          <a:r>
            <a:rPr lang="en-US" dirty="0" smtClean="0"/>
            <a:t> </a:t>
          </a:r>
          <a:r>
            <a:rPr lang="en-US" dirty="0" err="1" smtClean="0"/>
            <a:t>nadležnoj</a:t>
          </a:r>
          <a:r>
            <a:rPr lang="en-US" dirty="0" smtClean="0"/>
            <a:t> </a:t>
          </a:r>
          <a:r>
            <a:rPr lang="en-US" dirty="0" err="1" smtClean="0"/>
            <a:t>vlasti</a:t>
          </a:r>
          <a:r>
            <a:rPr lang="en-US" dirty="0" smtClean="0"/>
            <a:t>;</a:t>
          </a:r>
          <a:endParaRPr lang="en-US" dirty="0"/>
        </a:p>
      </dgm:t>
    </dgm:pt>
    <dgm:pt modelId="{1F03285D-4461-4393-ADAC-6118360F23AE}" type="parTrans" cxnId="{1B2D09F9-E45F-4F61-8F4A-71ED2DA3AF4C}">
      <dgm:prSet/>
      <dgm:spPr/>
      <dgm:t>
        <a:bodyPr/>
        <a:lstStyle/>
        <a:p>
          <a:endParaRPr lang="bs-Latn-BA"/>
        </a:p>
      </dgm:t>
    </dgm:pt>
    <dgm:pt modelId="{797D3C61-7D30-4C29-9692-9514D4142AED}" type="sibTrans" cxnId="{1B2D09F9-E45F-4F61-8F4A-71ED2DA3AF4C}">
      <dgm:prSet/>
      <dgm:spPr/>
      <dgm:t>
        <a:bodyPr/>
        <a:lstStyle/>
        <a:p>
          <a:endParaRPr lang="bs-Latn-BA"/>
        </a:p>
      </dgm:t>
    </dgm:pt>
    <dgm:pt modelId="{72F87EC0-5CC9-499A-9661-1767894E9366}">
      <dgm:prSet/>
      <dgm:spPr/>
      <dgm:t>
        <a:bodyPr/>
        <a:lstStyle/>
        <a:p>
          <a:pPr rtl="0"/>
          <a:r>
            <a:rPr lang="bs-Latn-BA" dirty="0" smtClean="0"/>
            <a:t>e) </a:t>
          </a:r>
          <a:r>
            <a:rPr lang="en-US" dirty="0" err="1" smtClean="0"/>
            <a:t>zakonitog</a:t>
          </a:r>
          <a:r>
            <a:rPr lang="en-US" dirty="0" smtClean="0"/>
            <a:t> </a:t>
          </a:r>
          <a:r>
            <a:rPr lang="en-US" dirty="0" err="1" smtClean="0"/>
            <a:t>lišenja</a:t>
          </a:r>
          <a:r>
            <a:rPr lang="en-US" dirty="0" smtClean="0"/>
            <a:t> </a:t>
          </a:r>
          <a:r>
            <a:rPr lang="en-US" dirty="0" err="1" smtClean="0"/>
            <a:t>slobode</a:t>
          </a:r>
          <a:r>
            <a:rPr lang="en-US" dirty="0" smtClean="0"/>
            <a:t> </a:t>
          </a:r>
          <a:r>
            <a:rPr lang="en-US" dirty="0" err="1" smtClean="0"/>
            <a:t>osoba</a:t>
          </a:r>
          <a:r>
            <a:rPr lang="en-US" dirty="0" smtClean="0"/>
            <a:t> da bi se </a:t>
          </a:r>
          <a:r>
            <a:rPr lang="en-US" dirty="0" err="1" smtClean="0"/>
            <a:t>spriječilo</a:t>
          </a:r>
          <a:r>
            <a:rPr lang="en-US" dirty="0" smtClean="0"/>
            <a:t> </a:t>
          </a:r>
          <a:r>
            <a:rPr lang="en-US" dirty="0" err="1" smtClean="0"/>
            <a:t>širenje</a:t>
          </a:r>
          <a:r>
            <a:rPr lang="en-US" dirty="0" smtClean="0"/>
            <a:t> </a:t>
          </a:r>
          <a:r>
            <a:rPr lang="en-US" dirty="0" err="1" smtClean="0"/>
            <a:t>neke</a:t>
          </a:r>
          <a:r>
            <a:rPr lang="en-US" dirty="0" smtClean="0"/>
            <a:t> </a:t>
          </a:r>
          <a:r>
            <a:rPr lang="en-US" dirty="0" err="1" smtClean="0"/>
            <a:t>zarazne</a:t>
          </a:r>
          <a:r>
            <a:rPr lang="en-US" dirty="0" smtClean="0"/>
            <a:t> </a:t>
          </a:r>
          <a:r>
            <a:rPr lang="en-US" dirty="0" err="1" smtClean="0"/>
            <a:t>bolesti</a:t>
          </a:r>
          <a:r>
            <a:rPr lang="en-US" dirty="0" smtClean="0"/>
            <a:t>, </a:t>
          </a:r>
          <a:r>
            <a:rPr lang="en-US" dirty="0" err="1" smtClean="0"/>
            <a:t>pritvaranja</a:t>
          </a:r>
          <a:r>
            <a:rPr lang="en-US" dirty="0" smtClean="0"/>
            <a:t> </a:t>
          </a:r>
          <a:r>
            <a:rPr lang="en-US" dirty="0" err="1" smtClean="0"/>
            <a:t>mentalno</a:t>
          </a:r>
          <a:r>
            <a:rPr lang="en-US" dirty="0" smtClean="0"/>
            <a:t> </a:t>
          </a:r>
          <a:r>
            <a:rPr lang="en-US" dirty="0" err="1" smtClean="0"/>
            <a:t>oboljelih</a:t>
          </a:r>
          <a:r>
            <a:rPr lang="en-US" dirty="0" smtClean="0"/>
            <a:t> </a:t>
          </a:r>
          <a:r>
            <a:rPr lang="en-US" dirty="0" err="1" smtClean="0"/>
            <a:t>osoba</a:t>
          </a:r>
          <a:r>
            <a:rPr lang="en-US" dirty="0" smtClean="0"/>
            <a:t>, </a:t>
          </a:r>
          <a:r>
            <a:rPr lang="en-US" dirty="0" err="1" smtClean="0"/>
            <a:t>alkoholičara</a:t>
          </a:r>
          <a:r>
            <a:rPr lang="en-US" dirty="0" smtClean="0"/>
            <a:t> </a:t>
          </a:r>
          <a:r>
            <a:rPr lang="en-US" dirty="0" err="1" smtClean="0"/>
            <a:t>ili</a:t>
          </a:r>
          <a:r>
            <a:rPr lang="en-US" dirty="0" smtClean="0"/>
            <a:t> </a:t>
          </a:r>
          <a:r>
            <a:rPr lang="en-US" dirty="0" err="1" smtClean="0"/>
            <a:t>narkomana</a:t>
          </a:r>
          <a:r>
            <a:rPr lang="en-US" dirty="0" smtClean="0"/>
            <a:t> </a:t>
          </a:r>
          <a:r>
            <a:rPr lang="en-US" dirty="0" err="1" smtClean="0"/>
            <a:t>ili</a:t>
          </a:r>
          <a:r>
            <a:rPr lang="en-US" dirty="0" smtClean="0"/>
            <a:t> </a:t>
          </a:r>
          <a:r>
            <a:rPr lang="en-US" dirty="0" err="1" smtClean="0"/>
            <a:t>skitnica</a:t>
          </a:r>
          <a:r>
            <a:rPr lang="en-US" dirty="0" smtClean="0"/>
            <a:t>;</a:t>
          </a:r>
          <a:endParaRPr lang="en-US" dirty="0"/>
        </a:p>
      </dgm:t>
    </dgm:pt>
    <dgm:pt modelId="{CAA1301B-A463-4112-88A0-3E21FC5419A6}" type="parTrans" cxnId="{786D7AFE-1322-4ABF-A52C-82EB81E8FF8C}">
      <dgm:prSet/>
      <dgm:spPr/>
      <dgm:t>
        <a:bodyPr/>
        <a:lstStyle/>
        <a:p>
          <a:endParaRPr lang="bs-Latn-BA"/>
        </a:p>
      </dgm:t>
    </dgm:pt>
    <dgm:pt modelId="{083D1ABB-F52D-4A48-9FF1-3D7A63BDA44A}" type="sibTrans" cxnId="{786D7AFE-1322-4ABF-A52C-82EB81E8FF8C}">
      <dgm:prSet/>
      <dgm:spPr/>
      <dgm:t>
        <a:bodyPr/>
        <a:lstStyle/>
        <a:p>
          <a:endParaRPr lang="bs-Latn-BA"/>
        </a:p>
      </dgm:t>
    </dgm:pt>
    <dgm:pt modelId="{87A2F18C-9650-48A1-9562-859ED2377EC1}">
      <dgm:prSet/>
      <dgm:spPr/>
      <dgm:t>
        <a:bodyPr/>
        <a:lstStyle/>
        <a:p>
          <a:pPr rtl="0"/>
          <a:r>
            <a:rPr lang="bs-Latn-BA" dirty="0" smtClean="0"/>
            <a:t>f) </a:t>
          </a:r>
          <a:r>
            <a:rPr lang="en-US" dirty="0" err="1" smtClean="0"/>
            <a:t>zakonitog</a:t>
          </a:r>
          <a:r>
            <a:rPr lang="en-US" dirty="0" smtClean="0"/>
            <a:t> </a:t>
          </a:r>
          <a:r>
            <a:rPr lang="en-US" dirty="0" err="1" smtClean="0"/>
            <a:t>hapšenja</a:t>
          </a:r>
          <a:r>
            <a:rPr lang="en-US" dirty="0" smtClean="0"/>
            <a:t> </a:t>
          </a:r>
          <a:r>
            <a:rPr lang="en-US" dirty="0" err="1" smtClean="0"/>
            <a:t>ili</a:t>
          </a:r>
          <a:r>
            <a:rPr lang="en-US" dirty="0" smtClean="0"/>
            <a:t> </a:t>
          </a:r>
          <a:r>
            <a:rPr lang="en-US" dirty="0" err="1" smtClean="0"/>
            <a:t>lišenje</a:t>
          </a:r>
          <a:r>
            <a:rPr lang="en-US" dirty="0" smtClean="0"/>
            <a:t> </a:t>
          </a:r>
          <a:r>
            <a:rPr lang="en-US" dirty="0" err="1" smtClean="0"/>
            <a:t>slobode</a:t>
          </a:r>
          <a:r>
            <a:rPr lang="en-US" dirty="0" smtClean="0"/>
            <a:t> </a:t>
          </a:r>
          <a:r>
            <a:rPr lang="en-US" dirty="0" err="1" smtClean="0"/>
            <a:t>osobe</a:t>
          </a:r>
          <a:r>
            <a:rPr lang="en-US" dirty="0" smtClean="0"/>
            <a:t> u </a:t>
          </a:r>
          <a:r>
            <a:rPr lang="en-US" dirty="0" err="1" smtClean="0"/>
            <a:t>cilju</a:t>
          </a:r>
          <a:r>
            <a:rPr lang="en-US" dirty="0" smtClean="0"/>
            <a:t> </a:t>
          </a:r>
          <a:r>
            <a:rPr lang="en-US" dirty="0" err="1" smtClean="0"/>
            <a:t>sprječavanja</a:t>
          </a:r>
          <a:r>
            <a:rPr lang="en-US" dirty="0" smtClean="0"/>
            <a:t> </a:t>
          </a:r>
          <a:r>
            <a:rPr lang="en-US" dirty="0" err="1" smtClean="0"/>
            <a:t>ilegalnog</a:t>
          </a:r>
          <a:r>
            <a:rPr lang="en-US" dirty="0" smtClean="0"/>
            <a:t> </a:t>
          </a:r>
          <a:r>
            <a:rPr lang="en-US" dirty="0" err="1" smtClean="0"/>
            <a:t>ulaska</a:t>
          </a:r>
          <a:r>
            <a:rPr lang="en-US" dirty="0" smtClean="0"/>
            <a:t> u </a:t>
          </a:r>
          <a:r>
            <a:rPr lang="en-US" dirty="0" err="1" smtClean="0"/>
            <a:t>zemlju</a:t>
          </a:r>
          <a:r>
            <a:rPr lang="en-US" dirty="0" smtClean="0"/>
            <a:t> </a:t>
          </a:r>
          <a:r>
            <a:rPr lang="en-US" dirty="0" err="1" smtClean="0"/>
            <a:t>ili</a:t>
          </a:r>
          <a:r>
            <a:rPr lang="en-US" dirty="0" smtClean="0"/>
            <a:t> </a:t>
          </a:r>
          <a:r>
            <a:rPr lang="en-US" dirty="0" err="1" smtClean="0"/>
            <a:t>osobe</a:t>
          </a:r>
          <a:r>
            <a:rPr lang="en-US" dirty="0" smtClean="0"/>
            <a:t> </a:t>
          </a:r>
          <a:r>
            <a:rPr lang="en-US" dirty="0" err="1" smtClean="0"/>
            <a:t>protiv</a:t>
          </a:r>
          <a:r>
            <a:rPr lang="en-US" dirty="0" smtClean="0"/>
            <a:t> </a:t>
          </a:r>
          <a:r>
            <a:rPr lang="en-US" dirty="0" err="1" smtClean="0"/>
            <a:t>koje</a:t>
          </a:r>
          <a:r>
            <a:rPr lang="en-US" dirty="0" smtClean="0"/>
            <a:t> je u </a:t>
          </a:r>
          <a:r>
            <a:rPr lang="en-US" dirty="0" err="1" smtClean="0"/>
            <a:t>toku</a:t>
          </a:r>
          <a:r>
            <a:rPr lang="en-US" dirty="0" smtClean="0"/>
            <a:t> </a:t>
          </a:r>
          <a:r>
            <a:rPr lang="en-US" dirty="0" err="1" smtClean="0"/>
            <a:t>postupak</a:t>
          </a:r>
          <a:r>
            <a:rPr lang="en-US" dirty="0" smtClean="0"/>
            <a:t> u </a:t>
          </a:r>
          <a:r>
            <a:rPr lang="en-US" dirty="0" err="1" smtClean="0"/>
            <a:t>cilju</a:t>
          </a:r>
          <a:r>
            <a:rPr lang="en-US" dirty="0" smtClean="0"/>
            <a:t> </a:t>
          </a:r>
          <a:r>
            <a:rPr lang="en-US" dirty="0" err="1" smtClean="0"/>
            <a:t>deportacije</a:t>
          </a:r>
          <a:r>
            <a:rPr lang="en-US" dirty="0" smtClean="0"/>
            <a:t> </a:t>
          </a:r>
          <a:r>
            <a:rPr lang="en-US" dirty="0" err="1" smtClean="0"/>
            <a:t>ili</a:t>
          </a:r>
          <a:r>
            <a:rPr lang="en-US" dirty="0" smtClean="0"/>
            <a:t> </a:t>
          </a:r>
          <a:r>
            <a:rPr lang="en-US" dirty="0" err="1" smtClean="0"/>
            <a:t>ekstradicije</a:t>
          </a:r>
          <a:r>
            <a:rPr lang="en-US" dirty="0" smtClean="0"/>
            <a:t>. </a:t>
          </a:r>
          <a:endParaRPr lang="en-US" dirty="0"/>
        </a:p>
      </dgm:t>
    </dgm:pt>
    <dgm:pt modelId="{6F6C1C8C-E540-4BD8-B14C-10043F722626}" type="parTrans" cxnId="{CCEB50A9-862A-4C24-AEC0-0533C2D0512C}">
      <dgm:prSet/>
      <dgm:spPr/>
      <dgm:t>
        <a:bodyPr/>
        <a:lstStyle/>
        <a:p>
          <a:endParaRPr lang="bs-Latn-BA"/>
        </a:p>
      </dgm:t>
    </dgm:pt>
    <dgm:pt modelId="{01202FFF-F037-428D-B3F3-BF6502117450}" type="sibTrans" cxnId="{CCEB50A9-862A-4C24-AEC0-0533C2D0512C}">
      <dgm:prSet/>
      <dgm:spPr/>
      <dgm:t>
        <a:bodyPr/>
        <a:lstStyle/>
        <a:p>
          <a:endParaRPr lang="bs-Latn-BA"/>
        </a:p>
      </dgm:t>
    </dgm:pt>
    <dgm:pt modelId="{256F6680-455D-4FA5-AF8F-826CA1751C47}" type="pres">
      <dgm:prSet presAssocID="{B8953633-2222-48E3-A0B8-750A82337F62}" presName="Name0" presStyleCnt="0">
        <dgm:presLayoutVars>
          <dgm:dir/>
          <dgm:animLvl val="lvl"/>
          <dgm:resizeHandles val="exact"/>
        </dgm:presLayoutVars>
      </dgm:prSet>
      <dgm:spPr/>
      <dgm:t>
        <a:bodyPr/>
        <a:lstStyle/>
        <a:p>
          <a:endParaRPr lang="bs-Latn-BA"/>
        </a:p>
      </dgm:t>
    </dgm:pt>
    <dgm:pt modelId="{B08F98C3-CD41-4004-B1B0-FB6C2BD3C384}" type="pres">
      <dgm:prSet presAssocID="{13467744-28BA-42E0-A193-E44C136E3CD0}" presName="linNode" presStyleCnt="0"/>
      <dgm:spPr/>
    </dgm:pt>
    <dgm:pt modelId="{3A560B01-301B-4057-A329-D7A4D09226FE}" type="pres">
      <dgm:prSet presAssocID="{13467744-28BA-42E0-A193-E44C136E3CD0}" presName="parentText" presStyleLbl="node1" presStyleIdx="0" presStyleCnt="1">
        <dgm:presLayoutVars>
          <dgm:chMax val="1"/>
          <dgm:bulletEnabled val="1"/>
        </dgm:presLayoutVars>
      </dgm:prSet>
      <dgm:spPr/>
      <dgm:t>
        <a:bodyPr/>
        <a:lstStyle/>
        <a:p>
          <a:endParaRPr lang="bs-Latn-BA"/>
        </a:p>
      </dgm:t>
    </dgm:pt>
    <dgm:pt modelId="{9767B3FE-682C-4654-AC8B-23A87C625F84}" type="pres">
      <dgm:prSet presAssocID="{13467744-28BA-42E0-A193-E44C136E3CD0}" presName="descendantText" presStyleLbl="alignAccFollowNode1" presStyleIdx="0" presStyleCnt="1">
        <dgm:presLayoutVars>
          <dgm:bulletEnabled val="1"/>
        </dgm:presLayoutVars>
      </dgm:prSet>
      <dgm:spPr/>
      <dgm:t>
        <a:bodyPr/>
        <a:lstStyle/>
        <a:p>
          <a:endParaRPr lang="bs-Latn-BA"/>
        </a:p>
      </dgm:t>
    </dgm:pt>
  </dgm:ptLst>
  <dgm:cxnLst>
    <dgm:cxn modelId="{E357B13A-C73D-4CFB-A077-A187CA593E37}" type="presOf" srcId="{87A2F18C-9650-48A1-9562-859ED2377EC1}" destId="{9767B3FE-682C-4654-AC8B-23A87C625F84}" srcOrd="0" destOrd="5" presId="urn:microsoft.com/office/officeart/2005/8/layout/vList5"/>
    <dgm:cxn modelId="{DB4A2E99-F79F-412C-BC1E-0B8EBA8EB59A}" srcId="{13467744-28BA-42E0-A193-E44C136E3CD0}" destId="{1D5F5441-AA44-418C-BC6A-B2C7C79E822F}" srcOrd="1" destOrd="0" parTransId="{A6A29346-5215-46F3-B226-2C8FF2CB3144}" sibTransId="{5D243E2C-17BD-4904-AB9F-40B0610F671B}"/>
    <dgm:cxn modelId="{9101DC60-08A9-4CE5-87FD-4190BE86FA8F}" type="presOf" srcId="{13467744-28BA-42E0-A193-E44C136E3CD0}" destId="{3A560B01-301B-4057-A329-D7A4D09226FE}" srcOrd="0" destOrd="0" presId="urn:microsoft.com/office/officeart/2005/8/layout/vList5"/>
    <dgm:cxn modelId="{CCEB50A9-862A-4C24-AEC0-0533C2D0512C}" srcId="{13467744-28BA-42E0-A193-E44C136E3CD0}" destId="{87A2F18C-9650-48A1-9562-859ED2377EC1}" srcOrd="5" destOrd="0" parTransId="{6F6C1C8C-E540-4BD8-B14C-10043F722626}" sibTransId="{01202FFF-F037-428D-B3F3-BF6502117450}"/>
    <dgm:cxn modelId="{9BC292D5-DE04-41F0-9304-89A275BAF62F}" type="presOf" srcId="{15DF7736-BF01-4A81-89F7-0DA0A768AF27}" destId="{9767B3FE-682C-4654-AC8B-23A87C625F84}" srcOrd="0" destOrd="3" presId="urn:microsoft.com/office/officeart/2005/8/layout/vList5"/>
    <dgm:cxn modelId="{BD773CC5-8EC7-44B3-AF10-372B16A33317}" type="presOf" srcId="{4BB5659A-838E-400C-9194-5D8BBD6AA96D}" destId="{9767B3FE-682C-4654-AC8B-23A87C625F84}" srcOrd="0" destOrd="0" presId="urn:microsoft.com/office/officeart/2005/8/layout/vList5"/>
    <dgm:cxn modelId="{786D7AFE-1322-4ABF-A52C-82EB81E8FF8C}" srcId="{13467744-28BA-42E0-A193-E44C136E3CD0}" destId="{72F87EC0-5CC9-499A-9661-1767894E9366}" srcOrd="4" destOrd="0" parTransId="{CAA1301B-A463-4112-88A0-3E21FC5419A6}" sibTransId="{083D1ABB-F52D-4A48-9FF1-3D7A63BDA44A}"/>
    <dgm:cxn modelId="{1B2D09F9-E45F-4F61-8F4A-71ED2DA3AF4C}" srcId="{13467744-28BA-42E0-A193-E44C136E3CD0}" destId="{15DF7736-BF01-4A81-89F7-0DA0A768AF27}" srcOrd="3" destOrd="0" parTransId="{1F03285D-4461-4393-ADAC-6118360F23AE}" sibTransId="{797D3C61-7D30-4C29-9692-9514D4142AED}"/>
    <dgm:cxn modelId="{E30C32B7-6469-43C2-81EB-E2BB71103C96}" srcId="{B8953633-2222-48E3-A0B8-750A82337F62}" destId="{13467744-28BA-42E0-A193-E44C136E3CD0}" srcOrd="0" destOrd="0" parTransId="{766C55C5-EAD7-4EE2-AA21-6D72FD2BBEA9}" sibTransId="{8CA60D26-A25D-4D2D-A68C-A77A789655D3}"/>
    <dgm:cxn modelId="{E6790C6D-756E-48F8-85A1-C2E1699C8817}" srcId="{13467744-28BA-42E0-A193-E44C136E3CD0}" destId="{4BB5659A-838E-400C-9194-5D8BBD6AA96D}" srcOrd="0" destOrd="0" parTransId="{B21DDB47-769A-4C32-A2DB-430587C4DD78}" sibTransId="{9970FD6A-FBAB-4969-8591-E504F0C4DBEF}"/>
    <dgm:cxn modelId="{D55E2DF7-5542-49BA-9643-C6754AE8F9CC}" srcId="{13467744-28BA-42E0-A193-E44C136E3CD0}" destId="{5464CA19-9995-4C9F-B36A-97D1C45BDAD4}" srcOrd="2" destOrd="0" parTransId="{B349B24B-88DD-41EF-A376-0470170B3871}" sibTransId="{CB21BE79-EA42-4F68-B8E2-55F50CEA989A}"/>
    <dgm:cxn modelId="{F33E5A7A-5DD2-496F-9C16-AD2D586FC3BB}" type="presOf" srcId="{72F87EC0-5CC9-499A-9661-1767894E9366}" destId="{9767B3FE-682C-4654-AC8B-23A87C625F84}" srcOrd="0" destOrd="4" presId="urn:microsoft.com/office/officeart/2005/8/layout/vList5"/>
    <dgm:cxn modelId="{0DD28051-164D-4EB2-B060-D760A0D0F867}" type="presOf" srcId="{1D5F5441-AA44-418C-BC6A-B2C7C79E822F}" destId="{9767B3FE-682C-4654-AC8B-23A87C625F84}" srcOrd="0" destOrd="1" presId="urn:microsoft.com/office/officeart/2005/8/layout/vList5"/>
    <dgm:cxn modelId="{A8821DC7-74C2-4589-B07A-62539EC9F976}" type="presOf" srcId="{B8953633-2222-48E3-A0B8-750A82337F62}" destId="{256F6680-455D-4FA5-AF8F-826CA1751C47}" srcOrd="0" destOrd="0" presId="urn:microsoft.com/office/officeart/2005/8/layout/vList5"/>
    <dgm:cxn modelId="{4499F681-8EC1-4AB0-8B14-5FB7DB0D571C}" type="presOf" srcId="{5464CA19-9995-4C9F-B36A-97D1C45BDAD4}" destId="{9767B3FE-682C-4654-AC8B-23A87C625F84}" srcOrd="0" destOrd="2" presId="urn:microsoft.com/office/officeart/2005/8/layout/vList5"/>
    <dgm:cxn modelId="{C1C0A8E3-E127-433A-B2A4-485D62ED4F3C}" type="presParOf" srcId="{256F6680-455D-4FA5-AF8F-826CA1751C47}" destId="{B08F98C3-CD41-4004-B1B0-FB6C2BD3C384}" srcOrd="0" destOrd="0" presId="urn:microsoft.com/office/officeart/2005/8/layout/vList5"/>
    <dgm:cxn modelId="{D652B19E-BC72-41CC-BDB8-A5BA7E0985E6}" type="presParOf" srcId="{B08F98C3-CD41-4004-B1B0-FB6C2BD3C384}" destId="{3A560B01-301B-4057-A329-D7A4D09226FE}" srcOrd="0" destOrd="0" presId="urn:microsoft.com/office/officeart/2005/8/layout/vList5"/>
    <dgm:cxn modelId="{CD9CEE91-356E-4783-A783-B3AC84A73F76}" type="presParOf" srcId="{B08F98C3-CD41-4004-B1B0-FB6C2BD3C384}" destId="{9767B3FE-682C-4654-AC8B-23A87C625F8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60CFDA4-5243-47F7-B0BD-4DDF1B6A075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bs-Latn-BA"/>
        </a:p>
      </dgm:t>
    </dgm:pt>
    <dgm:pt modelId="{DB8CBD68-890E-4CBE-AA1F-70778145592F}">
      <dgm:prSet/>
      <dgm:spPr/>
      <dgm:t>
        <a:bodyPr/>
        <a:lstStyle/>
        <a:p>
          <a:pPr rtl="0"/>
          <a:r>
            <a:rPr lang="bs-Latn-BA" dirty="0" smtClean="0"/>
            <a:t>Osoba može po ovom osnovu biti pritvorena samo u kontekstu krivičnog postupka sa ciljem dovođenja te osobe pred nadležnu vlast radi sumnje da je počinila krivično djelo</a:t>
          </a:r>
          <a:endParaRPr lang="en-US" dirty="0"/>
        </a:p>
      </dgm:t>
    </dgm:pt>
    <dgm:pt modelId="{26FB8BA3-FBBE-4662-A3A1-844F2DCAAB44}" type="parTrans" cxnId="{5A19D4A3-21CF-430A-BE52-FAC7D1320E31}">
      <dgm:prSet/>
      <dgm:spPr/>
      <dgm:t>
        <a:bodyPr/>
        <a:lstStyle/>
        <a:p>
          <a:endParaRPr lang="bs-Latn-BA"/>
        </a:p>
      </dgm:t>
    </dgm:pt>
    <dgm:pt modelId="{9E286A8F-6B96-4217-B963-1EB81BFC81A1}" type="sibTrans" cxnId="{5A19D4A3-21CF-430A-BE52-FAC7D1320E31}">
      <dgm:prSet/>
      <dgm:spPr/>
      <dgm:t>
        <a:bodyPr/>
        <a:lstStyle/>
        <a:p>
          <a:endParaRPr lang="bs-Latn-BA"/>
        </a:p>
      </dgm:t>
    </dgm:pt>
    <dgm:pt modelId="{1E6FB47D-74A5-41D8-B787-DE4CA8B774D8}">
      <dgm:prSet/>
      <dgm:spPr/>
      <dgm:t>
        <a:bodyPr/>
        <a:lstStyle/>
        <a:p>
          <a:pPr rtl="0"/>
          <a:r>
            <a:rPr lang="bs-Latn-BA" smtClean="0"/>
            <a:t>Ovaj standard ne pretpostavlja da u vrijeme hapšenja ili za vrijeme dok se trajanja pritvora postoji dovoljno dokaza da se podigne optužnica</a:t>
          </a:r>
          <a:endParaRPr lang="en-US"/>
        </a:p>
      </dgm:t>
    </dgm:pt>
    <dgm:pt modelId="{36B9DABA-02AB-4C6E-86A7-682A725AE663}" type="parTrans" cxnId="{73B6000B-993E-445E-ACF6-3BDD99A1391F}">
      <dgm:prSet/>
      <dgm:spPr/>
      <dgm:t>
        <a:bodyPr/>
        <a:lstStyle/>
        <a:p>
          <a:endParaRPr lang="bs-Latn-BA"/>
        </a:p>
      </dgm:t>
    </dgm:pt>
    <dgm:pt modelId="{9D42D7F2-1603-40F1-A700-92D8DC3C302C}" type="sibTrans" cxnId="{73B6000B-993E-445E-ACF6-3BDD99A1391F}">
      <dgm:prSet/>
      <dgm:spPr/>
      <dgm:t>
        <a:bodyPr/>
        <a:lstStyle/>
        <a:p>
          <a:endParaRPr lang="bs-Latn-BA"/>
        </a:p>
      </dgm:t>
    </dgm:pt>
    <dgm:pt modelId="{13F45933-5D18-466B-87B7-CFE4A901DDBD}">
      <dgm:prSet/>
      <dgm:spPr/>
      <dgm:t>
        <a:bodyPr/>
        <a:lstStyle/>
        <a:p>
          <a:pPr rtl="0"/>
          <a:r>
            <a:rPr lang="bs-Latn-BA" dirty="0" smtClean="0"/>
            <a:t>Pritvor po ovom osnovu mora biti mjera koja je proporcionalna postizanju navedenog cilja; međutim, čak ako cilj nije ni ostvaren (osoba puštena bez pokretanja krivičnog postupka), ne znači da neophodno postoji kršenje ovog prava (</a:t>
          </a:r>
          <a:r>
            <a:rPr lang="bs-Latn-BA" i="1" u="sng" dirty="0" err="1" smtClean="0"/>
            <a:t>Brogan</a:t>
          </a:r>
          <a:r>
            <a:rPr lang="bs-Latn-BA" i="1" u="sng" dirty="0" smtClean="0"/>
            <a:t> protiv UK</a:t>
          </a:r>
          <a:r>
            <a:rPr lang="bs-Latn-BA" dirty="0" smtClean="0"/>
            <a:t>: nije utvrđeno kršenje jer je zaključeno da su vlasti došle do zaključka da je nakon ispitivanja </a:t>
          </a:r>
          <a:r>
            <a:rPr lang="bs-Latn-BA" dirty="0" err="1" smtClean="0"/>
            <a:t>osumnjičenog</a:t>
          </a:r>
          <a:r>
            <a:rPr lang="bs-Latn-BA" dirty="0" smtClean="0"/>
            <a:t> bilo nemoguće održati sumnju i da neće biti optužbe)</a:t>
          </a:r>
          <a:r>
            <a:rPr lang="en-US" dirty="0" smtClean="0"/>
            <a:t> </a:t>
          </a:r>
          <a:endParaRPr lang="en-US" dirty="0"/>
        </a:p>
      </dgm:t>
    </dgm:pt>
    <dgm:pt modelId="{2BC8A13E-E4CD-4A84-9AB1-36C2A5843D6C}" type="parTrans" cxnId="{E24DBC8F-9C6D-454C-90A8-68AC59C026DB}">
      <dgm:prSet/>
      <dgm:spPr/>
      <dgm:t>
        <a:bodyPr/>
        <a:lstStyle/>
        <a:p>
          <a:endParaRPr lang="bs-Latn-BA"/>
        </a:p>
      </dgm:t>
    </dgm:pt>
    <dgm:pt modelId="{AE9FA572-3E2A-4237-BBEA-E1C73DE219AB}" type="sibTrans" cxnId="{E24DBC8F-9C6D-454C-90A8-68AC59C026DB}">
      <dgm:prSet/>
      <dgm:spPr/>
      <dgm:t>
        <a:bodyPr/>
        <a:lstStyle/>
        <a:p>
          <a:endParaRPr lang="bs-Latn-BA"/>
        </a:p>
      </dgm:t>
    </dgm:pt>
    <dgm:pt modelId="{7DD16713-7630-4868-AF67-B1A27ADC920E}" type="pres">
      <dgm:prSet presAssocID="{960CFDA4-5243-47F7-B0BD-4DDF1B6A0751}" presName="linear" presStyleCnt="0">
        <dgm:presLayoutVars>
          <dgm:animLvl val="lvl"/>
          <dgm:resizeHandles val="exact"/>
        </dgm:presLayoutVars>
      </dgm:prSet>
      <dgm:spPr/>
      <dgm:t>
        <a:bodyPr/>
        <a:lstStyle/>
        <a:p>
          <a:endParaRPr lang="bs-Latn-BA"/>
        </a:p>
      </dgm:t>
    </dgm:pt>
    <dgm:pt modelId="{681CA18B-BCE0-427F-A761-8F9BE96E8649}" type="pres">
      <dgm:prSet presAssocID="{DB8CBD68-890E-4CBE-AA1F-70778145592F}" presName="parentText" presStyleLbl="node1" presStyleIdx="0" presStyleCnt="3">
        <dgm:presLayoutVars>
          <dgm:chMax val="0"/>
          <dgm:bulletEnabled val="1"/>
        </dgm:presLayoutVars>
      </dgm:prSet>
      <dgm:spPr/>
      <dgm:t>
        <a:bodyPr/>
        <a:lstStyle/>
        <a:p>
          <a:endParaRPr lang="bs-Latn-BA"/>
        </a:p>
      </dgm:t>
    </dgm:pt>
    <dgm:pt modelId="{F83FF72D-C97F-4ECE-BBFC-ECE0D5062431}" type="pres">
      <dgm:prSet presAssocID="{9E286A8F-6B96-4217-B963-1EB81BFC81A1}" presName="spacer" presStyleCnt="0"/>
      <dgm:spPr/>
    </dgm:pt>
    <dgm:pt modelId="{DF5F4B2C-5C50-4D60-A6DE-D89516FAC5D3}" type="pres">
      <dgm:prSet presAssocID="{1E6FB47D-74A5-41D8-B787-DE4CA8B774D8}" presName="parentText" presStyleLbl="node1" presStyleIdx="1" presStyleCnt="3">
        <dgm:presLayoutVars>
          <dgm:chMax val="0"/>
          <dgm:bulletEnabled val="1"/>
        </dgm:presLayoutVars>
      </dgm:prSet>
      <dgm:spPr/>
      <dgm:t>
        <a:bodyPr/>
        <a:lstStyle/>
        <a:p>
          <a:endParaRPr lang="bs-Latn-BA"/>
        </a:p>
      </dgm:t>
    </dgm:pt>
    <dgm:pt modelId="{4ED3A765-AE2B-475B-AC15-D84F64EC0728}" type="pres">
      <dgm:prSet presAssocID="{9D42D7F2-1603-40F1-A700-92D8DC3C302C}" presName="spacer" presStyleCnt="0"/>
      <dgm:spPr/>
    </dgm:pt>
    <dgm:pt modelId="{BE323915-389A-4327-8904-955026638DFE}" type="pres">
      <dgm:prSet presAssocID="{13F45933-5D18-466B-87B7-CFE4A901DDBD}" presName="parentText" presStyleLbl="node1" presStyleIdx="2" presStyleCnt="3">
        <dgm:presLayoutVars>
          <dgm:chMax val="0"/>
          <dgm:bulletEnabled val="1"/>
        </dgm:presLayoutVars>
      </dgm:prSet>
      <dgm:spPr/>
      <dgm:t>
        <a:bodyPr/>
        <a:lstStyle/>
        <a:p>
          <a:endParaRPr lang="bs-Latn-BA"/>
        </a:p>
      </dgm:t>
    </dgm:pt>
  </dgm:ptLst>
  <dgm:cxnLst>
    <dgm:cxn modelId="{129EA570-603A-45B0-A0C7-9B95D9B95C5F}" type="presOf" srcId="{DB8CBD68-890E-4CBE-AA1F-70778145592F}" destId="{681CA18B-BCE0-427F-A761-8F9BE96E8649}" srcOrd="0" destOrd="0" presId="urn:microsoft.com/office/officeart/2005/8/layout/vList2"/>
    <dgm:cxn modelId="{2F23AF4D-035F-44D5-B5FE-25F85F445340}" type="presOf" srcId="{1E6FB47D-74A5-41D8-B787-DE4CA8B774D8}" destId="{DF5F4B2C-5C50-4D60-A6DE-D89516FAC5D3}" srcOrd="0" destOrd="0" presId="urn:microsoft.com/office/officeart/2005/8/layout/vList2"/>
    <dgm:cxn modelId="{21513077-FEAC-4C54-86B5-1E9CB9365A39}" type="presOf" srcId="{960CFDA4-5243-47F7-B0BD-4DDF1B6A0751}" destId="{7DD16713-7630-4868-AF67-B1A27ADC920E}" srcOrd="0" destOrd="0" presId="urn:microsoft.com/office/officeart/2005/8/layout/vList2"/>
    <dgm:cxn modelId="{73B6000B-993E-445E-ACF6-3BDD99A1391F}" srcId="{960CFDA4-5243-47F7-B0BD-4DDF1B6A0751}" destId="{1E6FB47D-74A5-41D8-B787-DE4CA8B774D8}" srcOrd="1" destOrd="0" parTransId="{36B9DABA-02AB-4C6E-86A7-682A725AE663}" sibTransId="{9D42D7F2-1603-40F1-A700-92D8DC3C302C}"/>
    <dgm:cxn modelId="{5A19D4A3-21CF-430A-BE52-FAC7D1320E31}" srcId="{960CFDA4-5243-47F7-B0BD-4DDF1B6A0751}" destId="{DB8CBD68-890E-4CBE-AA1F-70778145592F}" srcOrd="0" destOrd="0" parTransId="{26FB8BA3-FBBE-4662-A3A1-844F2DCAAB44}" sibTransId="{9E286A8F-6B96-4217-B963-1EB81BFC81A1}"/>
    <dgm:cxn modelId="{E24DBC8F-9C6D-454C-90A8-68AC59C026DB}" srcId="{960CFDA4-5243-47F7-B0BD-4DDF1B6A0751}" destId="{13F45933-5D18-466B-87B7-CFE4A901DDBD}" srcOrd="2" destOrd="0" parTransId="{2BC8A13E-E4CD-4A84-9AB1-36C2A5843D6C}" sibTransId="{AE9FA572-3E2A-4237-BBEA-E1C73DE219AB}"/>
    <dgm:cxn modelId="{447E1FA2-3705-423A-B7F5-B2F8C53506EA}" type="presOf" srcId="{13F45933-5D18-466B-87B7-CFE4A901DDBD}" destId="{BE323915-389A-4327-8904-955026638DFE}" srcOrd="0" destOrd="0" presId="urn:microsoft.com/office/officeart/2005/8/layout/vList2"/>
    <dgm:cxn modelId="{14D44376-1D19-4A2D-948B-B64C461F519A}" type="presParOf" srcId="{7DD16713-7630-4868-AF67-B1A27ADC920E}" destId="{681CA18B-BCE0-427F-A761-8F9BE96E8649}" srcOrd="0" destOrd="0" presId="urn:microsoft.com/office/officeart/2005/8/layout/vList2"/>
    <dgm:cxn modelId="{DA9E21A2-6960-4F50-94B5-C7FFFF22FB8C}" type="presParOf" srcId="{7DD16713-7630-4868-AF67-B1A27ADC920E}" destId="{F83FF72D-C97F-4ECE-BBFC-ECE0D5062431}" srcOrd="1" destOrd="0" presId="urn:microsoft.com/office/officeart/2005/8/layout/vList2"/>
    <dgm:cxn modelId="{290C1940-2E7D-4007-B77F-716A6CC691BF}" type="presParOf" srcId="{7DD16713-7630-4868-AF67-B1A27ADC920E}" destId="{DF5F4B2C-5C50-4D60-A6DE-D89516FAC5D3}" srcOrd="2" destOrd="0" presId="urn:microsoft.com/office/officeart/2005/8/layout/vList2"/>
    <dgm:cxn modelId="{0FCD6151-016E-4C6C-900F-639A1FA64391}" type="presParOf" srcId="{7DD16713-7630-4868-AF67-B1A27ADC920E}" destId="{4ED3A765-AE2B-475B-AC15-D84F64EC0728}" srcOrd="3" destOrd="0" presId="urn:microsoft.com/office/officeart/2005/8/layout/vList2"/>
    <dgm:cxn modelId="{B6E92EE9-01A7-45E8-8630-C4E96B66764F}" type="presParOf" srcId="{7DD16713-7630-4868-AF67-B1A27ADC920E}" destId="{BE323915-389A-4327-8904-955026638DF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0ECBE20-F72E-4F56-A7FF-2B7D9A74056B}"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bs-Latn-BA"/>
        </a:p>
      </dgm:t>
    </dgm:pt>
    <dgm:pt modelId="{4E17B58F-08FC-45D8-833B-D7DAFAFDD2BB}">
      <dgm:prSet custT="1"/>
      <dgm:spPr/>
      <dgm:t>
        <a:bodyPr/>
        <a:lstStyle/>
        <a:p>
          <a:pPr rtl="0"/>
          <a:r>
            <a:rPr lang="bs-Latn-BA" sz="1400" dirty="0" smtClean="0"/>
            <a:t>Do lišenja slobode može doći samo ako postoji osnovana sumnja</a:t>
          </a:r>
          <a:endParaRPr lang="en-US" sz="1400" dirty="0"/>
        </a:p>
      </dgm:t>
    </dgm:pt>
    <dgm:pt modelId="{113D808D-8068-4676-BB3A-43EF9A4A8C48}" type="parTrans" cxnId="{B5B8D222-04CE-42A0-B9A9-9814F508A84C}">
      <dgm:prSet/>
      <dgm:spPr/>
      <dgm:t>
        <a:bodyPr/>
        <a:lstStyle/>
        <a:p>
          <a:endParaRPr lang="bs-Latn-BA"/>
        </a:p>
      </dgm:t>
    </dgm:pt>
    <dgm:pt modelId="{9530170F-4E3C-4145-8503-7A703CFD8562}" type="sibTrans" cxnId="{B5B8D222-04CE-42A0-B9A9-9814F508A84C}">
      <dgm:prSet/>
      <dgm:spPr/>
      <dgm:t>
        <a:bodyPr/>
        <a:lstStyle/>
        <a:p>
          <a:endParaRPr lang="bs-Latn-BA"/>
        </a:p>
      </dgm:t>
    </dgm:pt>
    <dgm:pt modelId="{547C491F-7A8B-40A6-AF8F-F280B9857F99}">
      <dgm:prSet custT="1"/>
      <dgm:spPr/>
      <dgm:t>
        <a:bodyPr/>
        <a:lstStyle/>
        <a:p>
          <a:pPr rtl="0"/>
          <a:r>
            <a:rPr lang="bs-Latn-BA" sz="1400" dirty="0" smtClean="0"/>
            <a:t>Osnovana nije sumnja koja je iskrena ili </a:t>
          </a:r>
          <a:r>
            <a:rPr lang="bs-Latn-BA" sz="1400" i="1" dirty="0" smtClean="0"/>
            <a:t>bona fide</a:t>
          </a:r>
          <a:r>
            <a:rPr lang="bs-Latn-BA" sz="1400" dirty="0" smtClean="0"/>
            <a:t>, već ona sumnja koja je zasnovana na činjenicama ili informacijama koje se objektivno mogu povezati sa osobom koja je </a:t>
          </a:r>
          <a:r>
            <a:rPr lang="bs-Latn-BA" sz="1400" dirty="0" err="1" smtClean="0"/>
            <a:t>osumnjičena</a:t>
          </a:r>
          <a:r>
            <a:rPr lang="bs-Latn-BA" sz="1400" dirty="0" smtClean="0"/>
            <a:t> za navodno krivično djelo (</a:t>
          </a:r>
          <a:r>
            <a:rPr lang="hr-HR" sz="1400" i="1" u="sng" dirty="0" smtClean="0"/>
            <a:t>Fox, </a:t>
          </a:r>
          <a:r>
            <a:rPr lang="hr-HR" sz="1400" i="1" u="sng" dirty="0" err="1" smtClean="0"/>
            <a:t>Campbell</a:t>
          </a:r>
          <a:r>
            <a:rPr lang="hr-HR" sz="1400" i="1" u="sng" dirty="0" smtClean="0"/>
            <a:t> i </a:t>
          </a:r>
          <a:r>
            <a:rPr lang="hr-HR" sz="1400" i="1" u="sng" dirty="0" err="1" smtClean="0"/>
            <a:t>Hartley</a:t>
          </a:r>
          <a:r>
            <a:rPr lang="hr-HR" sz="1400" i="1" u="sng" dirty="0" smtClean="0"/>
            <a:t> protiv UK; AP 1885/13, Živko Budimir</a:t>
          </a:r>
          <a:r>
            <a:rPr lang="hr-HR" sz="1400" dirty="0" smtClean="0"/>
            <a:t>)</a:t>
          </a:r>
          <a:endParaRPr lang="en-US" sz="1400" dirty="0"/>
        </a:p>
      </dgm:t>
    </dgm:pt>
    <dgm:pt modelId="{3E619FBF-5A08-4F2E-B134-2B38BB65553F}" type="parTrans" cxnId="{09C579E7-F673-48EE-B0FD-9B1A86431A7B}">
      <dgm:prSet/>
      <dgm:spPr/>
      <dgm:t>
        <a:bodyPr/>
        <a:lstStyle/>
        <a:p>
          <a:endParaRPr lang="bs-Latn-BA"/>
        </a:p>
      </dgm:t>
    </dgm:pt>
    <dgm:pt modelId="{A9BA4A95-39C3-43A0-A8E9-2876BC9B4B5F}" type="sibTrans" cxnId="{09C579E7-F673-48EE-B0FD-9B1A86431A7B}">
      <dgm:prSet/>
      <dgm:spPr/>
      <dgm:t>
        <a:bodyPr/>
        <a:lstStyle/>
        <a:p>
          <a:endParaRPr lang="bs-Latn-BA"/>
        </a:p>
      </dgm:t>
    </dgm:pt>
    <dgm:pt modelId="{A878EB78-B46A-46AC-BAEE-E28DF8FD72A4}">
      <dgm:prSet custT="1"/>
      <dgm:spPr/>
      <dgm:t>
        <a:bodyPr/>
        <a:lstStyle/>
        <a:p>
          <a:pPr rtl="0"/>
          <a:r>
            <a:rPr lang="hr-HR" sz="1400" dirty="0" smtClean="0"/>
            <a:t>Za takvu sumnju moraju postojati dokazi o radnjama koje direktno impliciraju </a:t>
          </a:r>
          <a:r>
            <a:rPr lang="hr-HR" sz="1400" dirty="0" err="1" smtClean="0"/>
            <a:t>datu</a:t>
          </a:r>
          <a:r>
            <a:rPr lang="hr-HR" sz="1400" dirty="0" smtClean="0"/>
            <a:t> osobu, pa ne treba doći do lišenja na osnovu pretpostavki, običnog povezivanja, činjenice da je osoba ranije već počinila </a:t>
          </a:r>
          <a:r>
            <a:rPr lang="hr-HR" sz="1400" dirty="0" err="1" smtClean="0"/>
            <a:t>krivčno</a:t>
          </a:r>
          <a:r>
            <a:rPr lang="hr-HR" sz="1400" dirty="0" smtClean="0"/>
            <a:t> djelo i sl., bez obzira koliko se to moglo činiti pouzdanim (to ne znači ni da dokazi moraju biti dovoljni da opravdaju podizanje optužnice ili presudu)</a:t>
          </a:r>
          <a:endParaRPr lang="en-US" sz="1400" dirty="0"/>
        </a:p>
      </dgm:t>
    </dgm:pt>
    <dgm:pt modelId="{F834A7A2-E6EF-43E5-9F12-BAA73FE17A0E}" type="parTrans" cxnId="{BBD6864E-D210-440C-B02C-36F95B5BE01A}">
      <dgm:prSet/>
      <dgm:spPr/>
      <dgm:t>
        <a:bodyPr/>
        <a:lstStyle/>
        <a:p>
          <a:endParaRPr lang="bs-Latn-BA"/>
        </a:p>
      </dgm:t>
    </dgm:pt>
    <dgm:pt modelId="{4093C1DE-9010-4EFC-B761-2EDC20702BC7}" type="sibTrans" cxnId="{BBD6864E-D210-440C-B02C-36F95B5BE01A}">
      <dgm:prSet/>
      <dgm:spPr/>
      <dgm:t>
        <a:bodyPr/>
        <a:lstStyle/>
        <a:p>
          <a:endParaRPr lang="bs-Latn-BA"/>
        </a:p>
      </dgm:t>
    </dgm:pt>
    <dgm:pt modelId="{8E1454BA-65CE-4191-A4C9-B8661520A2F6}">
      <dgm:prSet custT="1"/>
      <dgm:spPr/>
      <dgm:t>
        <a:bodyPr/>
        <a:lstStyle/>
        <a:p>
          <a:pPr rtl="0"/>
          <a:r>
            <a:rPr lang="hr-HR" sz="1600" dirty="0" smtClean="0"/>
            <a:t>Iako je postojanje osnovane sumnje neophodno uvijek, nije </a:t>
          </a:r>
          <a:r>
            <a:rPr lang="hr-HR" sz="1600" i="1" dirty="0" err="1" smtClean="0"/>
            <a:t>per</a:t>
          </a:r>
          <a:r>
            <a:rPr lang="hr-HR" sz="1600" i="1" dirty="0" smtClean="0"/>
            <a:t> se </a:t>
          </a:r>
          <a:r>
            <a:rPr lang="hr-HR" sz="1600" dirty="0" smtClean="0"/>
            <a:t>dovoljno za produženje pritvora zbog prava iz čl. 5 stav 3</a:t>
          </a:r>
          <a:endParaRPr lang="en-US" sz="1600" dirty="0"/>
        </a:p>
      </dgm:t>
    </dgm:pt>
    <dgm:pt modelId="{BADB4D98-C48F-40CF-AE51-36B3BA8DE0B8}" type="parTrans" cxnId="{59F4852E-5441-42D4-A79F-6FD850395EFE}">
      <dgm:prSet/>
      <dgm:spPr/>
      <dgm:t>
        <a:bodyPr/>
        <a:lstStyle/>
        <a:p>
          <a:endParaRPr lang="bs-Latn-BA"/>
        </a:p>
      </dgm:t>
    </dgm:pt>
    <dgm:pt modelId="{ECE6E3BB-C46B-40DC-9C47-9B97E98FC190}" type="sibTrans" cxnId="{59F4852E-5441-42D4-A79F-6FD850395EFE}">
      <dgm:prSet/>
      <dgm:spPr/>
      <dgm:t>
        <a:bodyPr/>
        <a:lstStyle/>
        <a:p>
          <a:endParaRPr lang="bs-Latn-BA"/>
        </a:p>
      </dgm:t>
    </dgm:pt>
    <dgm:pt modelId="{4FE2C5AD-99D9-440C-BD16-B2BAFDA931BA}" type="pres">
      <dgm:prSet presAssocID="{D0ECBE20-F72E-4F56-A7FF-2B7D9A74056B}" presName="Name0" presStyleCnt="0">
        <dgm:presLayoutVars>
          <dgm:dir/>
          <dgm:resizeHandles val="exact"/>
        </dgm:presLayoutVars>
      </dgm:prSet>
      <dgm:spPr/>
      <dgm:t>
        <a:bodyPr/>
        <a:lstStyle/>
        <a:p>
          <a:endParaRPr lang="bs-Latn-BA"/>
        </a:p>
      </dgm:t>
    </dgm:pt>
    <dgm:pt modelId="{B5CCB096-BF89-4EE8-BBEE-53A7F3C2AF0C}" type="pres">
      <dgm:prSet presAssocID="{4E17B58F-08FC-45D8-833B-D7DAFAFDD2BB}" presName="node" presStyleLbl="node1" presStyleIdx="0" presStyleCnt="4">
        <dgm:presLayoutVars>
          <dgm:bulletEnabled val="1"/>
        </dgm:presLayoutVars>
      </dgm:prSet>
      <dgm:spPr/>
      <dgm:t>
        <a:bodyPr/>
        <a:lstStyle/>
        <a:p>
          <a:endParaRPr lang="bs-Latn-BA"/>
        </a:p>
      </dgm:t>
    </dgm:pt>
    <dgm:pt modelId="{9735B516-C5BB-46BD-A313-BC934B1F0BA7}" type="pres">
      <dgm:prSet presAssocID="{9530170F-4E3C-4145-8503-7A703CFD8562}" presName="sibTrans" presStyleLbl="sibTrans2D1" presStyleIdx="0" presStyleCnt="3"/>
      <dgm:spPr/>
      <dgm:t>
        <a:bodyPr/>
        <a:lstStyle/>
        <a:p>
          <a:endParaRPr lang="bs-Latn-BA"/>
        </a:p>
      </dgm:t>
    </dgm:pt>
    <dgm:pt modelId="{F977014C-4D82-4EFB-91A7-103E1E0CEA65}" type="pres">
      <dgm:prSet presAssocID="{9530170F-4E3C-4145-8503-7A703CFD8562}" presName="connectorText" presStyleLbl="sibTrans2D1" presStyleIdx="0" presStyleCnt="3"/>
      <dgm:spPr/>
      <dgm:t>
        <a:bodyPr/>
        <a:lstStyle/>
        <a:p>
          <a:endParaRPr lang="bs-Latn-BA"/>
        </a:p>
      </dgm:t>
    </dgm:pt>
    <dgm:pt modelId="{0203D070-3391-4047-B5F8-FA732EDCB9F4}" type="pres">
      <dgm:prSet presAssocID="{547C491F-7A8B-40A6-AF8F-F280B9857F99}" presName="node" presStyleLbl="node1" presStyleIdx="1" presStyleCnt="4">
        <dgm:presLayoutVars>
          <dgm:bulletEnabled val="1"/>
        </dgm:presLayoutVars>
      </dgm:prSet>
      <dgm:spPr/>
      <dgm:t>
        <a:bodyPr/>
        <a:lstStyle/>
        <a:p>
          <a:endParaRPr lang="bs-Latn-BA"/>
        </a:p>
      </dgm:t>
    </dgm:pt>
    <dgm:pt modelId="{87AF1373-431A-4219-8B42-A0C8AB56FDBA}" type="pres">
      <dgm:prSet presAssocID="{A9BA4A95-39C3-43A0-A8E9-2876BC9B4B5F}" presName="sibTrans" presStyleLbl="sibTrans2D1" presStyleIdx="1" presStyleCnt="3"/>
      <dgm:spPr/>
      <dgm:t>
        <a:bodyPr/>
        <a:lstStyle/>
        <a:p>
          <a:endParaRPr lang="bs-Latn-BA"/>
        </a:p>
      </dgm:t>
    </dgm:pt>
    <dgm:pt modelId="{BDE4FDC7-5B2A-480C-8516-A9D1FC2F6A36}" type="pres">
      <dgm:prSet presAssocID="{A9BA4A95-39C3-43A0-A8E9-2876BC9B4B5F}" presName="connectorText" presStyleLbl="sibTrans2D1" presStyleIdx="1" presStyleCnt="3"/>
      <dgm:spPr/>
      <dgm:t>
        <a:bodyPr/>
        <a:lstStyle/>
        <a:p>
          <a:endParaRPr lang="bs-Latn-BA"/>
        </a:p>
      </dgm:t>
    </dgm:pt>
    <dgm:pt modelId="{F915BBAC-F442-4521-9FE7-94DAC4196A2D}" type="pres">
      <dgm:prSet presAssocID="{A878EB78-B46A-46AC-BAEE-E28DF8FD72A4}" presName="node" presStyleLbl="node1" presStyleIdx="2" presStyleCnt="4">
        <dgm:presLayoutVars>
          <dgm:bulletEnabled val="1"/>
        </dgm:presLayoutVars>
      </dgm:prSet>
      <dgm:spPr/>
      <dgm:t>
        <a:bodyPr/>
        <a:lstStyle/>
        <a:p>
          <a:endParaRPr lang="bs-Latn-BA"/>
        </a:p>
      </dgm:t>
    </dgm:pt>
    <dgm:pt modelId="{D8176790-B84D-47DE-BA34-20BF16EA6934}" type="pres">
      <dgm:prSet presAssocID="{4093C1DE-9010-4EFC-B761-2EDC20702BC7}" presName="sibTrans" presStyleLbl="sibTrans2D1" presStyleIdx="2" presStyleCnt="3"/>
      <dgm:spPr/>
      <dgm:t>
        <a:bodyPr/>
        <a:lstStyle/>
        <a:p>
          <a:endParaRPr lang="bs-Latn-BA"/>
        </a:p>
      </dgm:t>
    </dgm:pt>
    <dgm:pt modelId="{4D4DCF7F-61B8-4E0A-BA10-676E4D503A11}" type="pres">
      <dgm:prSet presAssocID="{4093C1DE-9010-4EFC-B761-2EDC20702BC7}" presName="connectorText" presStyleLbl="sibTrans2D1" presStyleIdx="2" presStyleCnt="3"/>
      <dgm:spPr/>
      <dgm:t>
        <a:bodyPr/>
        <a:lstStyle/>
        <a:p>
          <a:endParaRPr lang="bs-Latn-BA"/>
        </a:p>
      </dgm:t>
    </dgm:pt>
    <dgm:pt modelId="{6379B4AB-483C-4D01-ACFE-22FF0B9AAF46}" type="pres">
      <dgm:prSet presAssocID="{8E1454BA-65CE-4191-A4C9-B8661520A2F6}" presName="node" presStyleLbl="node1" presStyleIdx="3" presStyleCnt="4">
        <dgm:presLayoutVars>
          <dgm:bulletEnabled val="1"/>
        </dgm:presLayoutVars>
      </dgm:prSet>
      <dgm:spPr/>
      <dgm:t>
        <a:bodyPr/>
        <a:lstStyle/>
        <a:p>
          <a:endParaRPr lang="bs-Latn-BA"/>
        </a:p>
      </dgm:t>
    </dgm:pt>
  </dgm:ptLst>
  <dgm:cxnLst>
    <dgm:cxn modelId="{59F4852E-5441-42D4-A79F-6FD850395EFE}" srcId="{D0ECBE20-F72E-4F56-A7FF-2B7D9A74056B}" destId="{8E1454BA-65CE-4191-A4C9-B8661520A2F6}" srcOrd="3" destOrd="0" parTransId="{BADB4D98-C48F-40CF-AE51-36B3BA8DE0B8}" sibTransId="{ECE6E3BB-C46B-40DC-9C47-9B97E98FC190}"/>
    <dgm:cxn modelId="{ED72FC0E-A396-4A82-9DA3-CD498E56A8B3}" type="presOf" srcId="{D0ECBE20-F72E-4F56-A7FF-2B7D9A74056B}" destId="{4FE2C5AD-99D9-440C-BD16-B2BAFDA931BA}" srcOrd="0" destOrd="0" presId="urn:microsoft.com/office/officeart/2005/8/layout/process1"/>
    <dgm:cxn modelId="{4CAE4792-29D2-43A3-80E4-CCA18645A246}" type="presOf" srcId="{4093C1DE-9010-4EFC-B761-2EDC20702BC7}" destId="{4D4DCF7F-61B8-4E0A-BA10-676E4D503A11}" srcOrd="1" destOrd="0" presId="urn:microsoft.com/office/officeart/2005/8/layout/process1"/>
    <dgm:cxn modelId="{7F95896A-DEF9-4668-BAEC-200EA8A53881}" type="presOf" srcId="{4E17B58F-08FC-45D8-833B-D7DAFAFDD2BB}" destId="{B5CCB096-BF89-4EE8-BBEE-53A7F3C2AF0C}" srcOrd="0" destOrd="0" presId="urn:microsoft.com/office/officeart/2005/8/layout/process1"/>
    <dgm:cxn modelId="{8CAA971C-BF52-49CE-8520-2A8CD32DF7CB}" type="presOf" srcId="{9530170F-4E3C-4145-8503-7A703CFD8562}" destId="{F977014C-4D82-4EFB-91A7-103E1E0CEA65}" srcOrd="1" destOrd="0" presId="urn:microsoft.com/office/officeart/2005/8/layout/process1"/>
    <dgm:cxn modelId="{F53FD1FB-2442-4E20-BDE9-478FCB06DBAC}" type="presOf" srcId="{A878EB78-B46A-46AC-BAEE-E28DF8FD72A4}" destId="{F915BBAC-F442-4521-9FE7-94DAC4196A2D}" srcOrd="0" destOrd="0" presId="urn:microsoft.com/office/officeart/2005/8/layout/process1"/>
    <dgm:cxn modelId="{09C579E7-F673-48EE-B0FD-9B1A86431A7B}" srcId="{D0ECBE20-F72E-4F56-A7FF-2B7D9A74056B}" destId="{547C491F-7A8B-40A6-AF8F-F280B9857F99}" srcOrd="1" destOrd="0" parTransId="{3E619FBF-5A08-4F2E-B134-2B38BB65553F}" sibTransId="{A9BA4A95-39C3-43A0-A8E9-2876BC9B4B5F}"/>
    <dgm:cxn modelId="{B5B8D222-04CE-42A0-B9A9-9814F508A84C}" srcId="{D0ECBE20-F72E-4F56-A7FF-2B7D9A74056B}" destId="{4E17B58F-08FC-45D8-833B-D7DAFAFDD2BB}" srcOrd="0" destOrd="0" parTransId="{113D808D-8068-4676-BB3A-43EF9A4A8C48}" sibTransId="{9530170F-4E3C-4145-8503-7A703CFD8562}"/>
    <dgm:cxn modelId="{CAC3D44F-DE7D-4158-BF28-6202E3F04951}" type="presOf" srcId="{8E1454BA-65CE-4191-A4C9-B8661520A2F6}" destId="{6379B4AB-483C-4D01-ACFE-22FF0B9AAF46}" srcOrd="0" destOrd="0" presId="urn:microsoft.com/office/officeart/2005/8/layout/process1"/>
    <dgm:cxn modelId="{BBD6864E-D210-440C-B02C-36F95B5BE01A}" srcId="{D0ECBE20-F72E-4F56-A7FF-2B7D9A74056B}" destId="{A878EB78-B46A-46AC-BAEE-E28DF8FD72A4}" srcOrd="2" destOrd="0" parTransId="{F834A7A2-E6EF-43E5-9F12-BAA73FE17A0E}" sibTransId="{4093C1DE-9010-4EFC-B761-2EDC20702BC7}"/>
    <dgm:cxn modelId="{65427955-C156-4E01-A536-349F9949A319}" type="presOf" srcId="{4093C1DE-9010-4EFC-B761-2EDC20702BC7}" destId="{D8176790-B84D-47DE-BA34-20BF16EA6934}" srcOrd="0" destOrd="0" presId="urn:microsoft.com/office/officeart/2005/8/layout/process1"/>
    <dgm:cxn modelId="{9930BBBF-F8CA-426B-B110-65241D9B65EE}" type="presOf" srcId="{547C491F-7A8B-40A6-AF8F-F280B9857F99}" destId="{0203D070-3391-4047-B5F8-FA732EDCB9F4}" srcOrd="0" destOrd="0" presId="urn:microsoft.com/office/officeart/2005/8/layout/process1"/>
    <dgm:cxn modelId="{B431D876-B62D-40C5-8FDF-146546106D22}" type="presOf" srcId="{9530170F-4E3C-4145-8503-7A703CFD8562}" destId="{9735B516-C5BB-46BD-A313-BC934B1F0BA7}" srcOrd="0" destOrd="0" presId="urn:microsoft.com/office/officeart/2005/8/layout/process1"/>
    <dgm:cxn modelId="{B8104AD8-9454-4CA2-9E48-CF1A24334B25}" type="presOf" srcId="{A9BA4A95-39C3-43A0-A8E9-2876BC9B4B5F}" destId="{BDE4FDC7-5B2A-480C-8516-A9D1FC2F6A36}" srcOrd="1" destOrd="0" presId="urn:microsoft.com/office/officeart/2005/8/layout/process1"/>
    <dgm:cxn modelId="{46E0BFD5-2A6C-4845-95E2-85A06542205F}" type="presOf" srcId="{A9BA4A95-39C3-43A0-A8E9-2876BC9B4B5F}" destId="{87AF1373-431A-4219-8B42-A0C8AB56FDBA}" srcOrd="0" destOrd="0" presId="urn:microsoft.com/office/officeart/2005/8/layout/process1"/>
    <dgm:cxn modelId="{DC3F4AE5-620B-4909-92C1-3C3E9EEB445A}" type="presParOf" srcId="{4FE2C5AD-99D9-440C-BD16-B2BAFDA931BA}" destId="{B5CCB096-BF89-4EE8-BBEE-53A7F3C2AF0C}" srcOrd="0" destOrd="0" presId="urn:microsoft.com/office/officeart/2005/8/layout/process1"/>
    <dgm:cxn modelId="{193A25C7-9677-4CBC-ADF9-CAA3FD3523FE}" type="presParOf" srcId="{4FE2C5AD-99D9-440C-BD16-B2BAFDA931BA}" destId="{9735B516-C5BB-46BD-A313-BC934B1F0BA7}" srcOrd="1" destOrd="0" presId="urn:microsoft.com/office/officeart/2005/8/layout/process1"/>
    <dgm:cxn modelId="{BACBD69D-3E77-479A-A582-EF27836F70B9}" type="presParOf" srcId="{9735B516-C5BB-46BD-A313-BC934B1F0BA7}" destId="{F977014C-4D82-4EFB-91A7-103E1E0CEA65}" srcOrd="0" destOrd="0" presId="urn:microsoft.com/office/officeart/2005/8/layout/process1"/>
    <dgm:cxn modelId="{5CF093F6-0E13-469C-BC6C-9F3CB1CFA490}" type="presParOf" srcId="{4FE2C5AD-99D9-440C-BD16-B2BAFDA931BA}" destId="{0203D070-3391-4047-B5F8-FA732EDCB9F4}" srcOrd="2" destOrd="0" presId="urn:microsoft.com/office/officeart/2005/8/layout/process1"/>
    <dgm:cxn modelId="{BF83D7CE-FE56-4063-A92D-E9A1DA8F0B95}" type="presParOf" srcId="{4FE2C5AD-99D9-440C-BD16-B2BAFDA931BA}" destId="{87AF1373-431A-4219-8B42-A0C8AB56FDBA}" srcOrd="3" destOrd="0" presId="urn:microsoft.com/office/officeart/2005/8/layout/process1"/>
    <dgm:cxn modelId="{A073BF8E-E5FC-4B3E-84A6-A1B2698545E0}" type="presParOf" srcId="{87AF1373-431A-4219-8B42-A0C8AB56FDBA}" destId="{BDE4FDC7-5B2A-480C-8516-A9D1FC2F6A36}" srcOrd="0" destOrd="0" presId="urn:microsoft.com/office/officeart/2005/8/layout/process1"/>
    <dgm:cxn modelId="{9EA18910-D463-48CE-8975-287ECC7EB581}" type="presParOf" srcId="{4FE2C5AD-99D9-440C-BD16-B2BAFDA931BA}" destId="{F915BBAC-F442-4521-9FE7-94DAC4196A2D}" srcOrd="4" destOrd="0" presId="urn:microsoft.com/office/officeart/2005/8/layout/process1"/>
    <dgm:cxn modelId="{2BE078BE-8D06-41FB-8AE5-5AD9860993C6}" type="presParOf" srcId="{4FE2C5AD-99D9-440C-BD16-B2BAFDA931BA}" destId="{D8176790-B84D-47DE-BA34-20BF16EA6934}" srcOrd="5" destOrd="0" presId="urn:microsoft.com/office/officeart/2005/8/layout/process1"/>
    <dgm:cxn modelId="{0B0B8C61-5547-4490-8EFD-AA238E1C4C1D}" type="presParOf" srcId="{D8176790-B84D-47DE-BA34-20BF16EA6934}" destId="{4D4DCF7F-61B8-4E0A-BA10-676E4D503A11}" srcOrd="0" destOrd="0" presId="urn:microsoft.com/office/officeart/2005/8/layout/process1"/>
    <dgm:cxn modelId="{315D01C8-788D-4201-8FD0-8D2194F5DD5E}" type="presParOf" srcId="{4FE2C5AD-99D9-440C-BD16-B2BAFDA931BA}" destId="{6379B4AB-483C-4D01-ACFE-22FF0B9AAF46}"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E5AC069-6F4A-459E-9C96-90B7FE78CDF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bs-Latn-BA"/>
        </a:p>
      </dgm:t>
    </dgm:pt>
    <dgm:pt modelId="{EA895C34-E8EC-43B0-A090-B71FFDC0D996}">
      <dgm:prSet/>
      <dgm:spPr/>
      <dgm:t>
        <a:bodyPr/>
        <a:lstStyle/>
        <a:p>
          <a:pPr rtl="0"/>
          <a:r>
            <a:rPr lang="hr-HR" dirty="0" smtClean="0"/>
            <a:t>Poštivanje člana 5. stav 3. Evropske konvencije zahtijeva da sudska vlast preispita sva pitanja u vezi s pritvorom, te da odluku o pritvoru donese pozivajući se na objektivne kriterije predviđene zakonom  (zato što čl. 5. stav 3 sadrži </a:t>
          </a:r>
          <a:r>
            <a:rPr lang="hr-HR" dirty="0" err="1" smtClean="0"/>
            <a:t>ekplicitno</a:t>
          </a:r>
          <a:r>
            <a:rPr lang="hr-HR" dirty="0" smtClean="0"/>
            <a:t> pravo na puštanje iz pritvora do suđenja ako nema relevantnih razloga za produžetak)</a:t>
          </a:r>
          <a:endParaRPr lang="en-US" dirty="0"/>
        </a:p>
      </dgm:t>
    </dgm:pt>
    <dgm:pt modelId="{50E7B7D7-5459-4A21-85D5-B2FE9A125BE8}" type="parTrans" cxnId="{AC353E84-94C9-44F2-B61E-0743906C1340}">
      <dgm:prSet/>
      <dgm:spPr/>
      <dgm:t>
        <a:bodyPr/>
        <a:lstStyle/>
        <a:p>
          <a:endParaRPr lang="bs-Latn-BA"/>
        </a:p>
      </dgm:t>
    </dgm:pt>
    <dgm:pt modelId="{CA08881A-F8B7-4700-A6C8-175870823729}" type="sibTrans" cxnId="{AC353E84-94C9-44F2-B61E-0743906C1340}">
      <dgm:prSet/>
      <dgm:spPr/>
      <dgm:t>
        <a:bodyPr/>
        <a:lstStyle/>
        <a:p>
          <a:endParaRPr lang="bs-Latn-BA"/>
        </a:p>
      </dgm:t>
    </dgm:pt>
    <dgm:pt modelId="{D9226D16-D643-4CA3-A4D9-27AC73A42D6E}">
      <dgm:prSet/>
      <dgm:spPr/>
      <dgm:t>
        <a:bodyPr/>
        <a:lstStyle/>
        <a:p>
          <a:pPr rtl="0"/>
          <a:r>
            <a:rPr lang="hr-HR" dirty="0" smtClean="0"/>
            <a:t>Ozbiljnost optužbi i težina zaprijećene kazne predstavljaju inicijalni rizik koji nadležni organi mogu opravdano uzeti u obzir, ali ne mogu </a:t>
          </a:r>
          <a:r>
            <a:rPr lang="hr-HR" dirty="0" err="1" smtClean="0"/>
            <a:t>per</a:t>
          </a:r>
          <a:r>
            <a:rPr lang="hr-HR" dirty="0" smtClean="0"/>
            <a:t> se opravdati produženje pritvora</a:t>
          </a:r>
          <a:endParaRPr lang="en-US" dirty="0"/>
        </a:p>
      </dgm:t>
    </dgm:pt>
    <dgm:pt modelId="{0B2D5656-4AAF-411A-82C2-9467887255DE}" type="parTrans" cxnId="{4899D473-1F31-4B42-912B-0565898FCEBC}">
      <dgm:prSet/>
      <dgm:spPr/>
      <dgm:t>
        <a:bodyPr/>
        <a:lstStyle/>
        <a:p>
          <a:endParaRPr lang="bs-Latn-BA"/>
        </a:p>
      </dgm:t>
    </dgm:pt>
    <dgm:pt modelId="{C1E7B0A4-E710-45AA-99F4-D3E68582959C}" type="sibTrans" cxnId="{4899D473-1F31-4B42-912B-0565898FCEBC}">
      <dgm:prSet/>
      <dgm:spPr/>
      <dgm:t>
        <a:bodyPr/>
        <a:lstStyle/>
        <a:p>
          <a:endParaRPr lang="bs-Latn-BA"/>
        </a:p>
      </dgm:t>
    </dgm:pt>
    <dgm:pt modelId="{6BDFC656-FE12-48BB-ABFA-3AD4590A7DD8}">
      <dgm:prSet/>
      <dgm:spPr/>
      <dgm:t>
        <a:bodyPr/>
        <a:lstStyle/>
        <a:p>
          <a:pPr rtl="0"/>
          <a:r>
            <a:rPr lang="bs-Latn-BA" dirty="0" smtClean="0"/>
            <a:t>Četiri relevantna razloga za produženje pritvora kada i dalje postoji osnovana sumnja:</a:t>
          </a:r>
          <a:endParaRPr lang="en-US" dirty="0"/>
        </a:p>
      </dgm:t>
    </dgm:pt>
    <dgm:pt modelId="{ED506E8A-CD33-4A8C-8D5B-7DBE96CAB035}" type="parTrans" cxnId="{640FEF74-0870-4EE9-B8BB-0FE5166C54BC}">
      <dgm:prSet/>
      <dgm:spPr/>
      <dgm:t>
        <a:bodyPr/>
        <a:lstStyle/>
        <a:p>
          <a:endParaRPr lang="bs-Latn-BA"/>
        </a:p>
      </dgm:t>
    </dgm:pt>
    <dgm:pt modelId="{A71364D5-0B7B-4240-844C-07EC5C0C97B1}" type="sibTrans" cxnId="{640FEF74-0870-4EE9-B8BB-0FE5166C54BC}">
      <dgm:prSet/>
      <dgm:spPr/>
      <dgm:t>
        <a:bodyPr/>
        <a:lstStyle/>
        <a:p>
          <a:endParaRPr lang="bs-Latn-BA"/>
        </a:p>
      </dgm:t>
    </dgm:pt>
    <dgm:pt modelId="{48771D05-5AB1-4CF3-8F12-B753D2B42189}">
      <dgm:prSet/>
      <dgm:spPr/>
      <dgm:t>
        <a:bodyPr/>
        <a:lstStyle/>
        <a:p>
          <a:pPr rtl="0"/>
          <a:r>
            <a:rPr lang="bs-Latn-BA" dirty="0" smtClean="0"/>
            <a:t>Rizik od bjekstva</a:t>
          </a:r>
          <a:endParaRPr lang="en-US" dirty="0"/>
        </a:p>
      </dgm:t>
    </dgm:pt>
    <dgm:pt modelId="{C7CA8871-1BCE-406C-A573-B2A8AB391AA2}" type="parTrans" cxnId="{BFFD0176-3427-40FC-BB11-0DAF25F2AF63}">
      <dgm:prSet/>
      <dgm:spPr/>
      <dgm:t>
        <a:bodyPr/>
        <a:lstStyle/>
        <a:p>
          <a:endParaRPr lang="bs-Latn-BA"/>
        </a:p>
      </dgm:t>
    </dgm:pt>
    <dgm:pt modelId="{BDAB8B2E-C199-433F-ACFA-02CBB06314A5}" type="sibTrans" cxnId="{BFFD0176-3427-40FC-BB11-0DAF25F2AF63}">
      <dgm:prSet/>
      <dgm:spPr/>
      <dgm:t>
        <a:bodyPr/>
        <a:lstStyle/>
        <a:p>
          <a:endParaRPr lang="bs-Latn-BA"/>
        </a:p>
      </dgm:t>
    </dgm:pt>
    <dgm:pt modelId="{0ED393BE-4373-4BF9-AFBE-531813316BD9}">
      <dgm:prSet/>
      <dgm:spPr/>
      <dgm:t>
        <a:bodyPr/>
        <a:lstStyle/>
        <a:p>
          <a:pPr rtl="0"/>
          <a:r>
            <a:rPr lang="bs-Latn-BA" dirty="0" smtClean="0"/>
            <a:t>Rizik od ometanja postupka</a:t>
          </a:r>
          <a:endParaRPr lang="en-US" dirty="0"/>
        </a:p>
      </dgm:t>
    </dgm:pt>
    <dgm:pt modelId="{B0BE221E-A4D7-46F5-9C0E-007BBCC8B0B7}" type="parTrans" cxnId="{DBAFE8A3-B545-4E71-8907-3ECBD0684F00}">
      <dgm:prSet/>
      <dgm:spPr/>
      <dgm:t>
        <a:bodyPr/>
        <a:lstStyle/>
        <a:p>
          <a:endParaRPr lang="bs-Latn-BA"/>
        </a:p>
      </dgm:t>
    </dgm:pt>
    <dgm:pt modelId="{83B73F36-88D9-4216-9863-17DC7EADB2EF}" type="sibTrans" cxnId="{DBAFE8A3-B545-4E71-8907-3ECBD0684F00}">
      <dgm:prSet/>
      <dgm:spPr/>
      <dgm:t>
        <a:bodyPr/>
        <a:lstStyle/>
        <a:p>
          <a:endParaRPr lang="bs-Latn-BA"/>
        </a:p>
      </dgm:t>
    </dgm:pt>
    <dgm:pt modelId="{FFDC78EC-B069-4CA6-92DC-A5A66A69D9A6}">
      <dgm:prSet/>
      <dgm:spPr/>
      <dgm:t>
        <a:bodyPr/>
        <a:lstStyle/>
        <a:p>
          <a:pPr rtl="0"/>
          <a:r>
            <a:rPr lang="bs-Latn-BA" dirty="0" smtClean="0"/>
            <a:t>Potreba da se ne počini krivično djelo</a:t>
          </a:r>
          <a:endParaRPr lang="en-US" dirty="0"/>
        </a:p>
      </dgm:t>
    </dgm:pt>
    <dgm:pt modelId="{4CF77DDB-BF6F-4C61-B60E-881D5FF16954}" type="parTrans" cxnId="{3840EE31-9030-477D-A77B-5E3EB99C589C}">
      <dgm:prSet/>
      <dgm:spPr/>
      <dgm:t>
        <a:bodyPr/>
        <a:lstStyle/>
        <a:p>
          <a:endParaRPr lang="bs-Latn-BA"/>
        </a:p>
      </dgm:t>
    </dgm:pt>
    <dgm:pt modelId="{2BED59C6-8F33-43C8-A201-249B63237C5C}" type="sibTrans" cxnId="{3840EE31-9030-477D-A77B-5E3EB99C589C}">
      <dgm:prSet/>
      <dgm:spPr/>
      <dgm:t>
        <a:bodyPr/>
        <a:lstStyle/>
        <a:p>
          <a:endParaRPr lang="bs-Latn-BA"/>
        </a:p>
      </dgm:t>
    </dgm:pt>
    <dgm:pt modelId="{F1708499-85E1-4984-B3A2-C8E564002914}">
      <dgm:prSet/>
      <dgm:spPr/>
      <dgm:t>
        <a:bodyPr/>
        <a:lstStyle/>
        <a:p>
          <a:pPr rtl="0"/>
          <a:r>
            <a:rPr lang="bs-Latn-BA" dirty="0" smtClean="0"/>
            <a:t>Potreba da se sačuva javni red</a:t>
          </a:r>
          <a:endParaRPr lang="en-US" dirty="0"/>
        </a:p>
      </dgm:t>
    </dgm:pt>
    <dgm:pt modelId="{5A1C2FA9-0EA4-48FC-852D-64E6266FD69D}" type="parTrans" cxnId="{DA2BFFA7-8134-415B-92FA-E56E14FABDC0}">
      <dgm:prSet/>
      <dgm:spPr/>
      <dgm:t>
        <a:bodyPr/>
        <a:lstStyle/>
        <a:p>
          <a:endParaRPr lang="bs-Latn-BA"/>
        </a:p>
      </dgm:t>
    </dgm:pt>
    <dgm:pt modelId="{1793B9C9-DCAB-4B9B-8765-0BFBCF3D057D}" type="sibTrans" cxnId="{DA2BFFA7-8134-415B-92FA-E56E14FABDC0}">
      <dgm:prSet/>
      <dgm:spPr/>
      <dgm:t>
        <a:bodyPr/>
        <a:lstStyle/>
        <a:p>
          <a:endParaRPr lang="bs-Latn-BA"/>
        </a:p>
      </dgm:t>
    </dgm:pt>
    <dgm:pt modelId="{865C618B-60A0-413B-9369-7497051BA045}">
      <dgm:prSet custT="1"/>
      <dgm:spPr/>
      <dgm:t>
        <a:bodyPr/>
        <a:lstStyle/>
        <a:p>
          <a:pPr rtl="0"/>
          <a:r>
            <a:rPr lang="bs-Latn-BA" sz="1600" b="1" dirty="0" smtClean="0"/>
            <a:t>Ako se ne može primijeniti niti jedan od ovih razlog, osoba mora biti puštena iz pritvora bez obzira što i dalje postoji osnovana sumnja</a:t>
          </a:r>
          <a:endParaRPr lang="en-US" sz="1600" b="1" dirty="0"/>
        </a:p>
      </dgm:t>
    </dgm:pt>
    <dgm:pt modelId="{342A7B38-E2CF-4084-B301-E84556F60032}" type="parTrans" cxnId="{91CD94C6-0029-4927-90D7-C6D38986EBFD}">
      <dgm:prSet/>
      <dgm:spPr/>
      <dgm:t>
        <a:bodyPr/>
        <a:lstStyle/>
        <a:p>
          <a:endParaRPr lang="bs-Latn-BA"/>
        </a:p>
      </dgm:t>
    </dgm:pt>
    <dgm:pt modelId="{6192C74F-51A6-4189-8F2C-BC0331F47F00}" type="sibTrans" cxnId="{91CD94C6-0029-4927-90D7-C6D38986EBFD}">
      <dgm:prSet/>
      <dgm:spPr/>
      <dgm:t>
        <a:bodyPr/>
        <a:lstStyle/>
        <a:p>
          <a:endParaRPr lang="bs-Latn-BA"/>
        </a:p>
      </dgm:t>
    </dgm:pt>
    <dgm:pt modelId="{0333B9E8-50A6-4CB7-97C6-ADA68F62A17E}" type="pres">
      <dgm:prSet presAssocID="{1E5AC069-6F4A-459E-9C96-90B7FE78CDF4}" presName="diagram" presStyleCnt="0">
        <dgm:presLayoutVars>
          <dgm:chPref val="1"/>
          <dgm:dir/>
          <dgm:animOne val="branch"/>
          <dgm:animLvl val="lvl"/>
          <dgm:resizeHandles/>
        </dgm:presLayoutVars>
      </dgm:prSet>
      <dgm:spPr/>
      <dgm:t>
        <a:bodyPr/>
        <a:lstStyle/>
        <a:p>
          <a:endParaRPr lang="bs-Latn-BA"/>
        </a:p>
      </dgm:t>
    </dgm:pt>
    <dgm:pt modelId="{5412365A-A5BD-4003-90B3-70328EB407C4}" type="pres">
      <dgm:prSet presAssocID="{EA895C34-E8EC-43B0-A090-B71FFDC0D996}" presName="root" presStyleCnt="0"/>
      <dgm:spPr/>
    </dgm:pt>
    <dgm:pt modelId="{AAAAE36A-3113-4F71-AFBC-322C60493D68}" type="pres">
      <dgm:prSet presAssocID="{EA895C34-E8EC-43B0-A090-B71FFDC0D996}" presName="rootComposite" presStyleCnt="0"/>
      <dgm:spPr/>
    </dgm:pt>
    <dgm:pt modelId="{D29D0934-793F-4B6F-B13B-ACEEB8A1E795}" type="pres">
      <dgm:prSet presAssocID="{EA895C34-E8EC-43B0-A090-B71FFDC0D996}" presName="rootText" presStyleLbl="node1" presStyleIdx="0" presStyleCnt="4" custScaleY="309230"/>
      <dgm:spPr/>
      <dgm:t>
        <a:bodyPr/>
        <a:lstStyle/>
        <a:p>
          <a:endParaRPr lang="bs-Latn-BA"/>
        </a:p>
      </dgm:t>
    </dgm:pt>
    <dgm:pt modelId="{18B6F852-BCF3-44BE-8B77-237E2170AAC7}" type="pres">
      <dgm:prSet presAssocID="{EA895C34-E8EC-43B0-A090-B71FFDC0D996}" presName="rootConnector" presStyleLbl="node1" presStyleIdx="0" presStyleCnt="4"/>
      <dgm:spPr/>
      <dgm:t>
        <a:bodyPr/>
        <a:lstStyle/>
        <a:p>
          <a:endParaRPr lang="bs-Latn-BA"/>
        </a:p>
      </dgm:t>
    </dgm:pt>
    <dgm:pt modelId="{B4FB6ECF-9047-46BA-8938-BED577C2CE22}" type="pres">
      <dgm:prSet presAssocID="{EA895C34-E8EC-43B0-A090-B71FFDC0D996}" presName="childShape" presStyleCnt="0"/>
      <dgm:spPr/>
    </dgm:pt>
    <dgm:pt modelId="{649A04D7-8A12-4629-9648-A57B54603F0B}" type="pres">
      <dgm:prSet presAssocID="{D9226D16-D643-4CA3-A4D9-27AC73A42D6E}" presName="root" presStyleCnt="0"/>
      <dgm:spPr/>
    </dgm:pt>
    <dgm:pt modelId="{03517007-DCFD-4CA5-BAC1-70D18CAF5D23}" type="pres">
      <dgm:prSet presAssocID="{D9226D16-D643-4CA3-A4D9-27AC73A42D6E}" presName="rootComposite" presStyleCnt="0"/>
      <dgm:spPr/>
    </dgm:pt>
    <dgm:pt modelId="{E04265B7-71C5-49E3-9FB5-E2B3357B5F86}" type="pres">
      <dgm:prSet presAssocID="{D9226D16-D643-4CA3-A4D9-27AC73A42D6E}" presName="rootText" presStyleLbl="node1" presStyleIdx="1" presStyleCnt="4" custScaleY="304766"/>
      <dgm:spPr/>
      <dgm:t>
        <a:bodyPr/>
        <a:lstStyle/>
        <a:p>
          <a:endParaRPr lang="bs-Latn-BA"/>
        </a:p>
      </dgm:t>
    </dgm:pt>
    <dgm:pt modelId="{EE128313-3C1E-4C5A-92BE-080D0C81C530}" type="pres">
      <dgm:prSet presAssocID="{D9226D16-D643-4CA3-A4D9-27AC73A42D6E}" presName="rootConnector" presStyleLbl="node1" presStyleIdx="1" presStyleCnt="4"/>
      <dgm:spPr/>
      <dgm:t>
        <a:bodyPr/>
        <a:lstStyle/>
        <a:p>
          <a:endParaRPr lang="bs-Latn-BA"/>
        </a:p>
      </dgm:t>
    </dgm:pt>
    <dgm:pt modelId="{25B11501-130A-401B-AFC6-580239ED05FF}" type="pres">
      <dgm:prSet presAssocID="{D9226D16-D643-4CA3-A4D9-27AC73A42D6E}" presName="childShape" presStyleCnt="0"/>
      <dgm:spPr/>
    </dgm:pt>
    <dgm:pt modelId="{63CABA57-FB25-4F61-B6D1-65592378FB4C}" type="pres">
      <dgm:prSet presAssocID="{6BDFC656-FE12-48BB-ABFA-3AD4590A7DD8}" presName="root" presStyleCnt="0"/>
      <dgm:spPr/>
    </dgm:pt>
    <dgm:pt modelId="{AF3835F1-66BA-4B37-BC27-6B53C0AEBB75}" type="pres">
      <dgm:prSet presAssocID="{6BDFC656-FE12-48BB-ABFA-3AD4590A7DD8}" presName="rootComposite" presStyleCnt="0"/>
      <dgm:spPr/>
    </dgm:pt>
    <dgm:pt modelId="{5D7A237D-B026-4B17-8812-507776134CF5}" type="pres">
      <dgm:prSet presAssocID="{6BDFC656-FE12-48BB-ABFA-3AD4590A7DD8}" presName="rootText" presStyleLbl="node1" presStyleIdx="2" presStyleCnt="4"/>
      <dgm:spPr/>
      <dgm:t>
        <a:bodyPr/>
        <a:lstStyle/>
        <a:p>
          <a:endParaRPr lang="bs-Latn-BA"/>
        </a:p>
      </dgm:t>
    </dgm:pt>
    <dgm:pt modelId="{EFBACE52-FB44-4D96-8D08-FE0E3DB922CD}" type="pres">
      <dgm:prSet presAssocID="{6BDFC656-FE12-48BB-ABFA-3AD4590A7DD8}" presName="rootConnector" presStyleLbl="node1" presStyleIdx="2" presStyleCnt="4"/>
      <dgm:spPr/>
      <dgm:t>
        <a:bodyPr/>
        <a:lstStyle/>
        <a:p>
          <a:endParaRPr lang="bs-Latn-BA"/>
        </a:p>
      </dgm:t>
    </dgm:pt>
    <dgm:pt modelId="{0E197E4A-745F-4DEE-93CE-414576B834EB}" type="pres">
      <dgm:prSet presAssocID="{6BDFC656-FE12-48BB-ABFA-3AD4590A7DD8}" presName="childShape" presStyleCnt="0"/>
      <dgm:spPr/>
    </dgm:pt>
    <dgm:pt modelId="{19EC11EB-1DD3-45AE-BB88-3FB17418FCE9}" type="pres">
      <dgm:prSet presAssocID="{C7CA8871-1BCE-406C-A573-B2A8AB391AA2}" presName="Name13" presStyleLbl="parChTrans1D2" presStyleIdx="0" presStyleCnt="4"/>
      <dgm:spPr/>
      <dgm:t>
        <a:bodyPr/>
        <a:lstStyle/>
        <a:p>
          <a:endParaRPr lang="bs-Latn-BA"/>
        </a:p>
      </dgm:t>
    </dgm:pt>
    <dgm:pt modelId="{1D1AB209-A334-439B-B641-1E952569915A}" type="pres">
      <dgm:prSet presAssocID="{48771D05-5AB1-4CF3-8F12-B753D2B42189}" presName="childText" presStyleLbl="bgAcc1" presStyleIdx="0" presStyleCnt="4" custScaleY="56037">
        <dgm:presLayoutVars>
          <dgm:bulletEnabled val="1"/>
        </dgm:presLayoutVars>
      </dgm:prSet>
      <dgm:spPr/>
      <dgm:t>
        <a:bodyPr/>
        <a:lstStyle/>
        <a:p>
          <a:endParaRPr lang="bs-Latn-BA"/>
        </a:p>
      </dgm:t>
    </dgm:pt>
    <dgm:pt modelId="{2AB373D4-BBE5-4EE2-AC34-81DEAA235586}" type="pres">
      <dgm:prSet presAssocID="{B0BE221E-A4D7-46F5-9C0E-007BBCC8B0B7}" presName="Name13" presStyleLbl="parChTrans1D2" presStyleIdx="1" presStyleCnt="4"/>
      <dgm:spPr/>
      <dgm:t>
        <a:bodyPr/>
        <a:lstStyle/>
        <a:p>
          <a:endParaRPr lang="bs-Latn-BA"/>
        </a:p>
      </dgm:t>
    </dgm:pt>
    <dgm:pt modelId="{A805FBD3-671E-4494-971F-5E1D587AE918}" type="pres">
      <dgm:prSet presAssocID="{0ED393BE-4373-4BF9-AFBE-531813316BD9}" presName="childText" presStyleLbl="bgAcc1" presStyleIdx="1" presStyleCnt="4" custScaleY="45051">
        <dgm:presLayoutVars>
          <dgm:bulletEnabled val="1"/>
        </dgm:presLayoutVars>
      </dgm:prSet>
      <dgm:spPr/>
      <dgm:t>
        <a:bodyPr/>
        <a:lstStyle/>
        <a:p>
          <a:endParaRPr lang="bs-Latn-BA"/>
        </a:p>
      </dgm:t>
    </dgm:pt>
    <dgm:pt modelId="{E3C432F5-B933-4FDF-857E-1852C4914297}" type="pres">
      <dgm:prSet presAssocID="{4CF77DDB-BF6F-4C61-B60E-881D5FF16954}" presName="Name13" presStyleLbl="parChTrans1D2" presStyleIdx="2" presStyleCnt="4"/>
      <dgm:spPr/>
      <dgm:t>
        <a:bodyPr/>
        <a:lstStyle/>
        <a:p>
          <a:endParaRPr lang="bs-Latn-BA"/>
        </a:p>
      </dgm:t>
    </dgm:pt>
    <dgm:pt modelId="{E21BCEB8-3E08-4C98-8AC0-F0AE29686EF2}" type="pres">
      <dgm:prSet presAssocID="{FFDC78EC-B069-4CA6-92DC-A5A66A69D9A6}" presName="childText" presStyleLbl="bgAcc1" presStyleIdx="2" presStyleCnt="4" custScaleY="61985">
        <dgm:presLayoutVars>
          <dgm:bulletEnabled val="1"/>
        </dgm:presLayoutVars>
      </dgm:prSet>
      <dgm:spPr/>
      <dgm:t>
        <a:bodyPr/>
        <a:lstStyle/>
        <a:p>
          <a:endParaRPr lang="bs-Latn-BA"/>
        </a:p>
      </dgm:t>
    </dgm:pt>
    <dgm:pt modelId="{160067E3-84EC-42F1-8267-FB514F9D0CDF}" type="pres">
      <dgm:prSet presAssocID="{5A1C2FA9-0EA4-48FC-852D-64E6266FD69D}" presName="Name13" presStyleLbl="parChTrans1D2" presStyleIdx="3" presStyleCnt="4"/>
      <dgm:spPr/>
      <dgm:t>
        <a:bodyPr/>
        <a:lstStyle/>
        <a:p>
          <a:endParaRPr lang="bs-Latn-BA"/>
        </a:p>
      </dgm:t>
    </dgm:pt>
    <dgm:pt modelId="{FCD05567-0173-4E3F-A3A1-52CDC35D045D}" type="pres">
      <dgm:prSet presAssocID="{F1708499-85E1-4984-B3A2-C8E564002914}" presName="childText" presStyleLbl="bgAcc1" presStyleIdx="3" presStyleCnt="4" custScaleY="57558">
        <dgm:presLayoutVars>
          <dgm:bulletEnabled val="1"/>
        </dgm:presLayoutVars>
      </dgm:prSet>
      <dgm:spPr/>
      <dgm:t>
        <a:bodyPr/>
        <a:lstStyle/>
        <a:p>
          <a:endParaRPr lang="bs-Latn-BA"/>
        </a:p>
      </dgm:t>
    </dgm:pt>
    <dgm:pt modelId="{D8DA4373-A63E-458C-9776-6ABB8E7F8ACE}" type="pres">
      <dgm:prSet presAssocID="{865C618B-60A0-413B-9369-7497051BA045}" presName="root" presStyleCnt="0"/>
      <dgm:spPr/>
    </dgm:pt>
    <dgm:pt modelId="{46C06C79-CADE-405B-80B3-5CE8E9F73964}" type="pres">
      <dgm:prSet presAssocID="{865C618B-60A0-413B-9369-7497051BA045}" presName="rootComposite" presStyleCnt="0"/>
      <dgm:spPr/>
    </dgm:pt>
    <dgm:pt modelId="{34937916-7A36-4126-8AB6-ABB33EF0BE98}" type="pres">
      <dgm:prSet presAssocID="{865C618B-60A0-413B-9369-7497051BA045}" presName="rootText" presStyleLbl="node1" presStyleIdx="3" presStyleCnt="4" custScaleY="216053"/>
      <dgm:spPr/>
      <dgm:t>
        <a:bodyPr/>
        <a:lstStyle/>
        <a:p>
          <a:endParaRPr lang="bs-Latn-BA"/>
        </a:p>
      </dgm:t>
    </dgm:pt>
    <dgm:pt modelId="{C5CD4D80-BA71-449D-BED0-78E8188B7CF6}" type="pres">
      <dgm:prSet presAssocID="{865C618B-60A0-413B-9369-7497051BA045}" presName="rootConnector" presStyleLbl="node1" presStyleIdx="3" presStyleCnt="4"/>
      <dgm:spPr/>
      <dgm:t>
        <a:bodyPr/>
        <a:lstStyle/>
        <a:p>
          <a:endParaRPr lang="bs-Latn-BA"/>
        </a:p>
      </dgm:t>
    </dgm:pt>
    <dgm:pt modelId="{02FCCC00-9920-424B-9A8B-52C698B224DA}" type="pres">
      <dgm:prSet presAssocID="{865C618B-60A0-413B-9369-7497051BA045}" presName="childShape" presStyleCnt="0"/>
      <dgm:spPr/>
    </dgm:pt>
  </dgm:ptLst>
  <dgm:cxnLst>
    <dgm:cxn modelId="{9B3B2CEB-50DD-4E6E-B096-696F14C679DC}" type="presOf" srcId="{EA895C34-E8EC-43B0-A090-B71FFDC0D996}" destId="{D29D0934-793F-4B6F-B13B-ACEEB8A1E795}" srcOrd="0" destOrd="0" presId="urn:microsoft.com/office/officeart/2005/8/layout/hierarchy3"/>
    <dgm:cxn modelId="{FD622F3A-1710-4F91-8F2B-138AF3FC0729}" type="presOf" srcId="{5A1C2FA9-0EA4-48FC-852D-64E6266FD69D}" destId="{160067E3-84EC-42F1-8267-FB514F9D0CDF}" srcOrd="0" destOrd="0" presId="urn:microsoft.com/office/officeart/2005/8/layout/hierarchy3"/>
    <dgm:cxn modelId="{DBAFE8A3-B545-4E71-8907-3ECBD0684F00}" srcId="{6BDFC656-FE12-48BB-ABFA-3AD4590A7DD8}" destId="{0ED393BE-4373-4BF9-AFBE-531813316BD9}" srcOrd="1" destOrd="0" parTransId="{B0BE221E-A4D7-46F5-9C0E-007BBCC8B0B7}" sibTransId="{83B73F36-88D9-4216-9863-17DC7EADB2EF}"/>
    <dgm:cxn modelId="{F00070A0-F81F-4F9D-A872-B351DEF0D10F}" type="presOf" srcId="{865C618B-60A0-413B-9369-7497051BA045}" destId="{C5CD4D80-BA71-449D-BED0-78E8188B7CF6}" srcOrd="1" destOrd="0" presId="urn:microsoft.com/office/officeart/2005/8/layout/hierarchy3"/>
    <dgm:cxn modelId="{AC353E84-94C9-44F2-B61E-0743906C1340}" srcId="{1E5AC069-6F4A-459E-9C96-90B7FE78CDF4}" destId="{EA895C34-E8EC-43B0-A090-B71FFDC0D996}" srcOrd="0" destOrd="0" parTransId="{50E7B7D7-5459-4A21-85D5-B2FE9A125BE8}" sibTransId="{CA08881A-F8B7-4700-A6C8-175870823729}"/>
    <dgm:cxn modelId="{507EA0FE-C10C-48B4-A2A6-11124556F102}" type="presOf" srcId="{48771D05-5AB1-4CF3-8F12-B753D2B42189}" destId="{1D1AB209-A334-439B-B641-1E952569915A}" srcOrd="0" destOrd="0" presId="urn:microsoft.com/office/officeart/2005/8/layout/hierarchy3"/>
    <dgm:cxn modelId="{1C01A489-9AC9-4CAC-8C89-AFFAA319ADC4}" type="presOf" srcId="{D9226D16-D643-4CA3-A4D9-27AC73A42D6E}" destId="{E04265B7-71C5-49E3-9FB5-E2B3357B5F86}" srcOrd="0" destOrd="0" presId="urn:microsoft.com/office/officeart/2005/8/layout/hierarchy3"/>
    <dgm:cxn modelId="{7ED8BB89-F360-41D7-A6D6-0F5B05D536E7}" type="presOf" srcId="{0ED393BE-4373-4BF9-AFBE-531813316BD9}" destId="{A805FBD3-671E-4494-971F-5E1D587AE918}" srcOrd="0" destOrd="0" presId="urn:microsoft.com/office/officeart/2005/8/layout/hierarchy3"/>
    <dgm:cxn modelId="{3840EE31-9030-477D-A77B-5E3EB99C589C}" srcId="{6BDFC656-FE12-48BB-ABFA-3AD4590A7DD8}" destId="{FFDC78EC-B069-4CA6-92DC-A5A66A69D9A6}" srcOrd="2" destOrd="0" parTransId="{4CF77DDB-BF6F-4C61-B60E-881D5FF16954}" sibTransId="{2BED59C6-8F33-43C8-A201-249B63237C5C}"/>
    <dgm:cxn modelId="{884CA122-6D22-4C1A-AC8B-70F6F8554862}" type="presOf" srcId="{FFDC78EC-B069-4CA6-92DC-A5A66A69D9A6}" destId="{E21BCEB8-3E08-4C98-8AC0-F0AE29686EF2}" srcOrd="0" destOrd="0" presId="urn:microsoft.com/office/officeart/2005/8/layout/hierarchy3"/>
    <dgm:cxn modelId="{4899D473-1F31-4B42-912B-0565898FCEBC}" srcId="{1E5AC069-6F4A-459E-9C96-90B7FE78CDF4}" destId="{D9226D16-D643-4CA3-A4D9-27AC73A42D6E}" srcOrd="1" destOrd="0" parTransId="{0B2D5656-4AAF-411A-82C2-9467887255DE}" sibTransId="{C1E7B0A4-E710-45AA-99F4-D3E68582959C}"/>
    <dgm:cxn modelId="{219AE934-6D61-4572-96EF-947D2BC23D24}" type="presOf" srcId="{B0BE221E-A4D7-46F5-9C0E-007BBCC8B0B7}" destId="{2AB373D4-BBE5-4EE2-AC34-81DEAA235586}" srcOrd="0" destOrd="0" presId="urn:microsoft.com/office/officeart/2005/8/layout/hierarchy3"/>
    <dgm:cxn modelId="{3A1BE625-D771-4CF2-9745-C598D74AC850}" type="presOf" srcId="{4CF77DDB-BF6F-4C61-B60E-881D5FF16954}" destId="{E3C432F5-B933-4FDF-857E-1852C4914297}" srcOrd="0" destOrd="0" presId="urn:microsoft.com/office/officeart/2005/8/layout/hierarchy3"/>
    <dgm:cxn modelId="{91CD94C6-0029-4927-90D7-C6D38986EBFD}" srcId="{1E5AC069-6F4A-459E-9C96-90B7FE78CDF4}" destId="{865C618B-60A0-413B-9369-7497051BA045}" srcOrd="3" destOrd="0" parTransId="{342A7B38-E2CF-4084-B301-E84556F60032}" sibTransId="{6192C74F-51A6-4189-8F2C-BC0331F47F00}"/>
    <dgm:cxn modelId="{C13D51EC-72A1-4F9B-B4B7-1AE977391BF7}" type="presOf" srcId="{F1708499-85E1-4984-B3A2-C8E564002914}" destId="{FCD05567-0173-4E3F-A3A1-52CDC35D045D}" srcOrd="0" destOrd="0" presId="urn:microsoft.com/office/officeart/2005/8/layout/hierarchy3"/>
    <dgm:cxn modelId="{8984CDD4-618D-4775-A863-34288BF4AA1F}" type="presOf" srcId="{6BDFC656-FE12-48BB-ABFA-3AD4590A7DD8}" destId="{5D7A237D-B026-4B17-8812-507776134CF5}" srcOrd="0" destOrd="0" presId="urn:microsoft.com/office/officeart/2005/8/layout/hierarchy3"/>
    <dgm:cxn modelId="{52750ABC-2715-4111-8592-83374AC70146}" type="presOf" srcId="{EA895C34-E8EC-43B0-A090-B71FFDC0D996}" destId="{18B6F852-BCF3-44BE-8B77-237E2170AAC7}" srcOrd="1" destOrd="0" presId="urn:microsoft.com/office/officeart/2005/8/layout/hierarchy3"/>
    <dgm:cxn modelId="{DA2BFFA7-8134-415B-92FA-E56E14FABDC0}" srcId="{6BDFC656-FE12-48BB-ABFA-3AD4590A7DD8}" destId="{F1708499-85E1-4984-B3A2-C8E564002914}" srcOrd="3" destOrd="0" parTransId="{5A1C2FA9-0EA4-48FC-852D-64E6266FD69D}" sibTransId="{1793B9C9-DCAB-4B9B-8765-0BFBCF3D057D}"/>
    <dgm:cxn modelId="{640FEF74-0870-4EE9-B8BB-0FE5166C54BC}" srcId="{1E5AC069-6F4A-459E-9C96-90B7FE78CDF4}" destId="{6BDFC656-FE12-48BB-ABFA-3AD4590A7DD8}" srcOrd="2" destOrd="0" parTransId="{ED506E8A-CD33-4A8C-8D5B-7DBE96CAB035}" sibTransId="{A71364D5-0B7B-4240-844C-07EC5C0C97B1}"/>
    <dgm:cxn modelId="{6B40C1C4-0BAD-4A9F-BFF2-D95F2337A0AE}" type="presOf" srcId="{1E5AC069-6F4A-459E-9C96-90B7FE78CDF4}" destId="{0333B9E8-50A6-4CB7-97C6-ADA68F62A17E}" srcOrd="0" destOrd="0" presId="urn:microsoft.com/office/officeart/2005/8/layout/hierarchy3"/>
    <dgm:cxn modelId="{D5902132-AFFD-4AE1-9C8F-F59CD911BC49}" type="presOf" srcId="{D9226D16-D643-4CA3-A4D9-27AC73A42D6E}" destId="{EE128313-3C1E-4C5A-92BE-080D0C81C530}" srcOrd="1" destOrd="0" presId="urn:microsoft.com/office/officeart/2005/8/layout/hierarchy3"/>
    <dgm:cxn modelId="{CCE40D2E-F3A6-466E-BA91-D12BD7FA278C}" type="presOf" srcId="{865C618B-60A0-413B-9369-7497051BA045}" destId="{34937916-7A36-4126-8AB6-ABB33EF0BE98}" srcOrd="0" destOrd="0" presId="urn:microsoft.com/office/officeart/2005/8/layout/hierarchy3"/>
    <dgm:cxn modelId="{7B0D21C7-073B-4E9D-A628-A36F97B87E31}" type="presOf" srcId="{6BDFC656-FE12-48BB-ABFA-3AD4590A7DD8}" destId="{EFBACE52-FB44-4D96-8D08-FE0E3DB922CD}" srcOrd="1" destOrd="0" presId="urn:microsoft.com/office/officeart/2005/8/layout/hierarchy3"/>
    <dgm:cxn modelId="{CEFA7A52-8C7B-4C0B-8DCC-673AFAE2FC6B}" type="presOf" srcId="{C7CA8871-1BCE-406C-A573-B2A8AB391AA2}" destId="{19EC11EB-1DD3-45AE-BB88-3FB17418FCE9}" srcOrd="0" destOrd="0" presId="urn:microsoft.com/office/officeart/2005/8/layout/hierarchy3"/>
    <dgm:cxn modelId="{BFFD0176-3427-40FC-BB11-0DAF25F2AF63}" srcId="{6BDFC656-FE12-48BB-ABFA-3AD4590A7DD8}" destId="{48771D05-5AB1-4CF3-8F12-B753D2B42189}" srcOrd="0" destOrd="0" parTransId="{C7CA8871-1BCE-406C-A573-B2A8AB391AA2}" sibTransId="{BDAB8B2E-C199-433F-ACFA-02CBB06314A5}"/>
    <dgm:cxn modelId="{2E47F2EA-23CE-4C62-B684-2050B69EE4B3}" type="presParOf" srcId="{0333B9E8-50A6-4CB7-97C6-ADA68F62A17E}" destId="{5412365A-A5BD-4003-90B3-70328EB407C4}" srcOrd="0" destOrd="0" presId="urn:microsoft.com/office/officeart/2005/8/layout/hierarchy3"/>
    <dgm:cxn modelId="{FA12DC0A-624B-4217-BEA3-F0E244DCBCB3}" type="presParOf" srcId="{5412365A-A5BD-4003-90B3-70328EB407C4}" destId="{AAAAE36A-3113-4F71-AFBC-322C60493D68}" srcOrd="0" destOrd="0" presId="urn:microsoft.com/office/officeart/2005/8/layout/hierarchy3"/>
    <dgm:cxn modelId="{326E1561-DBF8-4644-9022-4BD4549E26C4}" type="presParOf" srcId="{AAAAE36A-3113-4F71-AFBC-322C60493D68}" destId="{D29D0934-793F-4B6F-B13B-ACEEB8A1E795}" srcOrd="0" destOrd="0" presId="urn:microsoft.com/office/officeart/2005/8/layout/hierarchy3"/>
    <dgm:cxn modelId="{CB21DA91-83DF-4918-8564-A5CE451542D2}" type="presParOf" srcId="{AAAAE36A-3113-4F71-AFBC-322C60493D68}" destId="{18B6F852-BCF3-44BE-8B77-237E2170AAC7}" srcOrd="1" destOrd="0" presId="urn:microsoft.com/office/officeart/2005/8/layout/hierarchy3"/>
    <dgm:cxn modelId="{CCE2FB94-C4E3-444B-B47F-312FCC2536E9}" type="presParOf" srcId="{5412365A-A5BD-4003-90B3-70328EB407C4}" destId="{B4FB6ECF-9047-46BA-8938-BED577C2CE22}" srcOrd="1" destOrd="0" presId="urn:microsoft.com/office/officeart/2005/8/layout/hierarchy3"/>
    <dgm:cxn modelId="{3E15118B-58AB-47CA-8A2C-9FDC8EF55D4E}" type="presParOf" srcId="{0333B9E8-50A6-4CB7-97C6-ADA68F62A17E}" destId="{649A04D7-8A12-4629-9648-A57B54603F0B}" srcOrd="1" destOrd="0" presId="urn:microsoft.com/office/officeart/2005/8/layout/hierarchy3"/>
    <dgm:cxn modelId="{904C6534-CEBE-4CF0-91C3-74C1DD1D71C6}" type="presParOf" srcId="{649A04D7-8A12-4629-9648-A57B54603F0B}" destId="{03517007-DCFD-4CA5-BAC1-70D18CAF5D23}" srcOrd="0" destOrd="0" presId="urn:microsoft.com/office/officeart/2005/8/layout/hierarchy3"/>
    <dgm:cxn modelId="{050F9592-F7BE-48E1-904F-F9B5F8CCB58E}" type="presParOf" srcId="{03517007-DCFD-4CA5-BAC1-70D18CAF5D23}" destId="{E04265B7-71C5-49E3-9FB5-E2B3357B5F86}" srcOrd="0" destOrd="0" presId="urn:microsoft.com/office/officeart/2005/8/layout/hierarchy3"/>
    <dgm:cxn modelId="{C0934182-A730-4DAE-89F4-615119916DAC}" type="presParOf" srcId="{03517007-DCFD-4CA5-BAC1-70D18CAF5D23}" destId="{EE128313-3C1E-4C5A-92BE-080D0C81C530}" srcOrd="1" destOrd="0" presId="urn:microsoft.com/office/officeart/2005/8/layout/hierarchy3"/>
    <dgm:cxn modelId="{9F5F81DA-07F9-47A2-B3A5-4E7380A43FD5}" type="presParOf" srcId="{649A04D7-8A12-4629-9648-A57B54603F0B}" destId="{25B11501-130A-401B-AFC6-580239ED05FF}" srcOrd="1" destOrd="0" presId="urn:microsoft.com/office/officeart/2005/8/layout/hierarchy3"/>
    <dgm:cxn modelId="{CE01FD21-246F-4677-B9FA-C762BFBADF14}" type="presParOf" srcId="{0333B9E8-50A6-4CB7-97C6-ADA68F62A17E}" destId="{63CABA57-FB25-4F61-B6D1-65592378FB4C}" srcOrd="2" destOrd="0" presId="urn:microsoft.com/office/officeart/2005/8/layout/hierarchy3"/>
    <dgm:cxn modelId="{C7B28F71-9609-4699-A92F-7DB64959D6C9}" type="presParOf" srcId="{63CABA57-FB25-4F61-B6D1-65592378FB4C}" destId="{AF3835F1-66BA-4B37-BC27-6B53C0AEBB75}" srcOrd="0" destOrd="0" presId="urn:microsoft.com/office/officeart/2005/8/layout/hierarchy3"/>
    <dgm:cxn modelId="{FECE2FBD-3810-422D-B271-E993D752FF01}" type="presParOf" srcId="{AF3835F1-66BA-4B37-BC27-6B53C0AEBB75}" destId="{5D7A237D-B026-4B17-8812-507776134CF5}" srcOrd="0" destOrd="0" presId="urn:microsoft.com/office/officeart/2005/8/layout/hierarchy3"/>
    <dgm:cxn modelId="{1ECCEA94-EF91-4A35-BF8A-329A69E4C603}" type="presParOf" srcId="{AF3835F1-66BA-4B37-BC27-6B53C0AEBB75}" destId="{EFBACE52-FB44-4D96-8D08-FE0E3DB922CD}" srcOrd="1" destOrd="0" presId="urn:microsoft.com/office/officeart/2005/8/layout/hierarchy3"/>
    <dgm:cxn modelId="{71453032-E61F-4109-AFEF-A274E4A16126}" type="presParOf" srcId="{63CABA57-FB25-4F61-B6D1-65592378FB4C}" destId="{0E197E4A-745F-4DEE-93CE-414576B834EB}" srcOrd="1" destOrd="0" presId="urn:microsoft.com/office/officeart/2005/8/layout/hierarchy3"/>
    <dgm:cxn modelId="{EFB0568B-B145-4BA1-AF86-C4375D13173C}" type="presParOf" srcId="{0E197E4A-745F-4DEE-93CE-414576B834EB}" destId="{19EC11EB-1DD3-45AE-BB88-3FB17418FCE9}" srcOrd="0" destOrd="0" presId="urn:microsoft.com/office/officeart/2005/8/layout/hierarchy3"/>
    <dgm:cxn modelId="{D73504AC-5CE6-495E-A124-5D157C167B75}" type="presParOf" srcId="{0E197E4A-745F-4DEE-93CE-414576B834EB}" destId="{1D1AB209-A334-439B-B641-1E952569915A}" srcOrd="1" destOrd="0" presId="urn:microsoft.com/office/officeart/2005/8/layout/hierarchy3"/>
    <dgm:cxn modelId="{333CE733-54C7-424D-B781-B731EC0B6099}" type="presParOf" srcId="{0E197E4A-745F-4DEE-93CE-414576B834EB}" destId="{2AB373D4-BBE5-4EE2-AC34-81DEAA235586}" srcOrd="2" destOrd="0" presId="urn:microsoft.com/office/officeart/2005/8/layout/hierarchy3"/>
    <dgm:cxn modelId="{24062FE8-1C3C-4D8A-B9DD-B3C580635337}" type="presParOf" srcId="{0E197E4A-745F-4DEE-93CE-414576B834EB}" destId="{A805FBD3-671E-4494-971F-5E1D587AE918}" srcOrd="3" destOrd="0" presId="urn:microsoft.com/office/officeart/2005/8/layout/hierarchy3"/>
    <dgm:cxn modelId="{896D921E-9473-4A88-8BF2-A65CC7A9A7C4}" type="presParOf" srcId="{0E197E4A-745F-4DEE-93CE-414576B834EB}" destId="{E3C432F5-B933-4FDF-857E-1852C4914297}" srcOrd="4" destOrd="0" presId="urn:microsoft.com/office/officeart/2005/8/layout/hierarchy3"/>
    <dgm:cxn modelId="{762200CA-4203-437E-B066-2327BAC25706}" type="presParOf" srcId="{0E197E4A-745F-4DEE-93CE-414576B834EB}" destId="{E21BCEB8-3E08-4C98-8AC0-F0AE29686EF2}" srcOrd="5" destOrd="0" presId="urn:microsoft.com/office/officeart/2005/8/layout/hierarchy3"/>
    <dgm:cxn modelId="{12AE5364-FEBA-40BC-B05F-B00BF65A3897}" type="presParOf" srcId="{0E197E4A-745F-4DEE-93CE-414576B834EB}" destId="{160067E3-84EC-42F1-8267-FB514F9D0CDF}" srcOrd="6" destOrd="0" presId="urn:microsoft.com/office/officeart/2005/8/layout/hierarchy3"/>
    <dgm:cxn modelId="{1AEE544D-C20D-452E-B11C-20503EBD2DB5}" type="presParOf" srcId="{0E197E4A-745F-4DEE-93CE-414576B834EB}" destId="{FCD05567-0173-4E3F-A3A1-52CDC35D045D}" srcOrd="7" destOrd="0" presId="urn:microsoft.com/office/officeart/2005/8/layout/hierarchy3"/>
    <dgm:cxn modelId="{0F57E3A1-6CCC-4733-A26A-A762D83610B2}" type="presParOf" srcId="{0333B9E8-50A6-4CB7-97C6-ADA68F62A17E}" destId="{D8DA4373-A63E-458C-9776-6ABB8E7F8ACE}" srcOrd="3" destOrd="0" presId="urn:microsoft.com/office/officeart/2005/8/layout/hierarchy3"/>
    <dgm:cxn modelId="{A807D711-E998-490C-8A09-DE27D1D2A25E}" type="presParOf" srcId="{D8DA4373-A63E-458C-9776-6ABB8E7F8ACE}" destId="{46C06C79-CADE-405B-80B3-5CE8E9F73964}" srcOrd="0" destOrd="0" presId="urn:microsoft.com/office/officeart/2005/8/layout/hierarchy3"/>
    <dgm:cxn modelId="{CF5184B3-DC9C-4819-BE9D-72E3A6C346A0}" type="presParOf" srcId="{46C06C79-CADE-405B-80B3-5CE8E9F73964}" destId="{34937916-7A36-4126-8AB6-ABB33EF0BE98}" srcOrd="0" destOrd="0" presId="urn:microsoft.com/office/officeart/2005/8/layout/hierarchy3"/>
    <dgm:cxn modelId="{14EF5FA2-BAA0-4BCB-856F-403C71698900}" type="presParOf" srcId="{46C06C79-CADE-405B-80B3-5CE8E9F73964}" destId="{C5CD4D80-BA71-449D-BED0-78E8188B7CF6}" srcOrd="1" destOrd="0" presId="urn:microsoft.com/office/officeart/2005/8/layout/hierarchy3"/>
    <dgm:cxn modelId="{3B472979-CEE0-4099-95A8-017B2503EF80}" type="presParOf" srcId="{D8DA4373-A63E-458C-9776-6ABB8E7F8ACE}" destId="{02FCCC00-9920-424B-9A8B-52C698B224D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1B7E091-3E26-4BAE-9814-F518AD0CB64A}"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bs-Latn-BA"/>
        </a:p>
      </dgm:t>
    </dgm:pt>
    <dgm:pt modelId="{3C180B52-ED7A-40A1-80D7-D198020DD163}">
      <dgm:prSet custT="1"/>
      <dgm:spPr/>
      <dgm:t>
        <a:bodyPr/>
        <a:lstStyle/>
        <a:p>
          <a:pPr rtl="0"/>
          <a:r>
            <a:rPr lang="bs-Latn-BA" sz="1800" dirty="0" smtClean="0"/>
            <a:t>Nije dovoljno osloniti se na ovu mogućnost općenito, niti rizik od bjekstva proizlazi iz toga koliko je nekome moguće ili lako preći granicu:</a:t>
          </a:r>
          <a:endParaRPr lang="en-US" sz="1800" dirty="0"/>
        </a:p>
      </dgm:t>
    </dgm:pt>
    <dgm:pt modelId="{D9C75FD7-B532-44AD-B67E-EC59638FCFBD}" type="parTrans" cxnId="{5D39EA06-3FA3-42B5-BFC1-0CA983DB62DF}">
      <dgm:prSet/>
      <dgm:spPr/>
      <dgm:t>
        <a:bodyPr/>
        <a:lstStyle/>
        <a:p>
          <a:endParaRPr lang="bs-Latn-BA"/>
        </a:p>
      </dgm:t>
    </dgm:pt>
    <dgm:pt modelId="{D1B35FBA-C625-4D64-9B07-381DBF6725F0}" type="sibTrans" cxnId="{5D39EA06-3FA3-42B5-BFC1-0CA983DB62DF}">
      <dgm:prSet/>
      <dgm:spPr/>
      <dgm:t>
        <a:bodyPr/>
        <a:lstStyle/>
        <a:p>
          <a:endParaRPr lang="bs-Latn-BA"/>
        </a:p>
      </dgm:t>
    </dgm:pt>
    <dgm:pt modelId="{CF13ACE4-BE8E-494E-96FB-064CF7695B29}">
      <dgm:prSet custT="1"/>
      <dgm:spPr/>
      <dgm:t>
        <a:bodyPr/>
        <a:lstStyle/>
        <a:p>
          <a:pPr rtl="0"/>
          <a:r>
            <a:rPr lang="bs-Latn-BA" sz="1200" b="1" dirty="0" smtClean="0"/>
            <a:t>AP 1150/10</a:t>
          </a:r>
          <a:r>
            <a:rPr lang="bs-Latn-BA" sz="1200" dirty="0" smtClean="0"/>
            <a:t>: </a:t>
          </a:r>
          <a:r>
            <a:rPr lang="en-US" sz="1200" dirty="0" err="1" smtClean="0"/>
            <a:t>činjenica</a:t>
          </a:r>
          <a:r>
            <a:rPr lang="en-US" sz="1200" dirty="0" smtClean="0"/>
            <a:t> da </a:t>
          </a:r>
          <a:r>
            <a:rPr lang="en-US" sz="1200" dirty="0" err="1" smtClean="0"/>
            <a:t>apelant</a:t>
          </a:r>
          <a:r>
            <a:rPr lang="en-US" sz="1200" dirty="0" smtClean="0"/>
            <a:t> </a:t>
          </a:r>
          <a:r>
            <a:rPr lang="en-US" sz="1200" dirty="0" err="1" smtClean="0"/>
            <a:t>posjeduje</a:t>
          </a:r>
          <a:r>
            <a:rPr lang="en-US" sz="1200" dirty="0" smtClean="0"/>
            <a:t> </a:t>
          </a:r>
          <a:r>
            <a:rPr lang="en-US" sz="1200" dirty="0" err="1" smtClean="0"/>
            <a:t>pasoš</a:t>
          </a:r>
          <a:r>
            <a:rPr lang="en-US" sz="1200" dirty="0" smtClean="0"/>
            <a:t> </a:t>
          </a:r>
          <a:r>
            <a:rPr lang="en-US" sz="1200" dirty="0" err="1" smtClean="0"/>
            <a:t>Republike</a:t>
          </a:r>
          <a:r>
            <a:rPr lang="en-US" sz="1200" dirty="0" smtClean="0"/>
            <a:t> </a:t>
          </a:r>
          <a:r>
            <a:rPr lang="en-US" sz="1200" dirty="0" err="1" smtClean="0"/>
            <a:t>Srbije</a:t>
          </a:r>
          <a:r>
            <a:rPr lang="en-US" sz="1200" dirty="0" smtClean="0"/>
            <a:t>,</a:t>
          </a:r>
          <a:r>
            <a:rPr lang="bs-Latn-BA" sz="1200" dirty="0" smtClean="0"/>
            <a:t> </a:t>
          </a:r>
          <a:r>
            <a:rPr lang="en-US" sz="1200" dirty="0" err="1" smtClean="0"/>
            <a:t>odnosno</a:t>
          </a:r>
          <a:r>
            <a:rPr lang="en-US" sz="1200" dirty="0" smtClean="0"/>
            <a:t> da </a:t>
          </a:r>
          <a:r>
            <a:rPr lang="en-US" sz="1200" dirty="0" err="1" smtClean="0"/>
            <a:t>ima</a:t>
          </a:r>
          <a:r>
            <a:rPr lang="en-US" sz="1200" dirty="0" smtClean="0"/>
            <a:t> </a:t>
          </a:r>
          <a:r>
            <a:rPr lang="en-US" sz="1200" dirty="0" err="1" smtClean="0"/>
            <a:t>dvojno</a:t>
          </a:r>
          <a:r>
            <a:rPr lang="en-US" sz="1200" dirty="0" smtClean="0"/>
            <a:t> </a:t>
          </a:r>
          <a:r>
            <a:rPr lang="en-US" sz="1200" dirty="0" err="1" smtClean="0"/>
            <a:t>državljanstvo</a:t>
          </a:r>
          <a:r>
            <a:rPr lang="en-US" sz="1200" dirty="0" smtClean="0"/>
            <a:t>, da </a:t>
          </a:r>
          <a:r>
            <a:rPr lang="en-US" sz="1200" dirty="0" err="1" smtClean="0"/>
            <a:t>posjeduje</a:t>
          </a:r>
          <a:r>
            <a:rPr lang="en-US" sz="1200" dirty="0" smtClean="0"/>
            <a:t> </a:t>
          </a:r>
          <a:r>
            <a:rPr lang="en-US" sz="1200" dirty="0" err="1" smtClean="0"/>
            <a:t>nekretnine-kuću</a:t>
          </a:r>
          <a:r>
            <a:rPr lang="en-US" sz="1200" dirty="0" smtClean="0"/>
            <a:t> u </a:t>
          </a:r>
          <a:r>
            <a:rPr lang="en-US" sz="1200" dirty="0" err="1" smtClean="0"/>
            <a:t>Republici</a:t>
          </a:r>
          <a:r>
            <a:rPr lang="en-US" sz="1200" dirty="0" smtClean="0"/>
            <a:t> </a:t>
          </a:r>
          <a:r>
            <a:rPr lang="en-US" sz="1200" dirty="0" err="1" smtClean="0"/>
            <a:t>Srbiji</a:t>
          </a:r>
          <a:r>
            <a:rPr lang="en-US" sz="1200" dirty="0" smtClean="0"/>
            <a:t>, </a:t>
          </a:r>
          <a:r>
            <a:rPr lang="en-US" sz="1200" dirty="0" err="1" smtClean="0"/>
            <a:t>sama</a:t>
          </a:r>
          <a:r>
            <a:rPr lang="en-US" sz="1200" dirty="0" smtClean="0"/>
            <a:t> </a:t>
          </a:r>
          <a:r>
            <a:rPr lang="en-US" sz="1200" dirty="0" err="1" smtClean="0"/>
            <a:t>po</a:t>
          </a:r>
          <a:r>
            <a:rPr lang="bs-Latn-BA" sz="1200" dirty="0" smtClean="0"/>
            <a:t> </a:t>
          </a:r>
          <a:r>
            <a:rPr lang="en-US" sz="1200" dirty="0" err="1" smtClean="0"/>
            <a:t>sebi</a:t>
          </a:r>
          <a:r>
            <a:rPr lang="en-US" sz="1200" dirty="0" smtClean="0"/>
            <a:t> ne </a:t>
          </a:r>
          <a:r>
            <a:rPr lang="en-US" sz="1200" dirty="0" err="1" smtClean="0"/>
            <a:t>može</a:t>
          </a:r>
          <a:r>
            <a:rPr lang="en-US" sz="1200" dirty="0" smtClean="0"/>
            <a:t> </a:t>
          </a:r>
          <a:r>
            <a:rPr lang="en-US" sz="1200" dirty="0" err="1" smtClean="0"/>
            <a:t>biti</a:t>
          </a:r>
          <a:r>
            <a:rPr lang="en-US" sz="1200" dirty="0" smtClean="0"/>
            <a:t> </a:t>
          </a:r>
          <a:r>
            <a:rPr lang="en-US" sz="1200" dirty="0" err="1" smtClean="0"/>
            <a:t>valjan</a:t>
          </a:r>
          <a:r>
            <a:rPr lang="en-US" sz="1200" dirty="0" smtClean="0"/>
            <a:t> </a:t>
          </a:r>
          <a:r>
            <a:rPr lang="en-US" sz="1200" dirty="0" err="1" smtClean="0"/>
            <a:t>i</a:t>
          </a:r>
          <a:r>
            <a:rPr lang="en-US" sz="1200" dirty="0" smtClean="0"/>
            <a:t> </a:t>
          </a:r>
          <a:r>
            <a:rPr lang="en-US" sz="1200" dirty="0" err="1" smtClean="0"/>
            <a:t>opravdan</a:t>
          </a:r>
          <a:r>
            <a:rPr lang="en-US" sz="1200" dirty="0" smtClean="0"/>
            <a:t> </a:t>
          </a:r>
          <a:r>
            <a:rPr lang="en-US" sz="1200" dirty="0" err="1" smtClean="0"/>
            <a:t>razlog</a:t>
          </a:r>
          <a:r>
            <a:rPr lang="en-US" sz="1200" dirty="0" smtClean="0"/>
            <a:t> </a:t>
          </a:r>
          <a:r>
            <a:rPr lang="en-US" sz="1200" dirty="0" err="1" smtClean="0"/>
            <a:t>na</a:t>
          </a:r>
          <a:r>
            <a:rPr lang="en-US" sz="1200" dirty="0" smtClean="0"/>
            <a:t> </a:t>
          </a:r>
          <a:r>
            <a:rPr lang="en-US" sz="1200" dirty="0" err="1" smtClean="0"/>
            <a:t>osnovu</a:t>
          </a:r>
          <a:r>
            <a:rPr lang="en-US" sz="1200" dirty="0" smtClean="0"/>
            <a:t> </a:t>
          </a:r>
          <a:r>
            <a:rPr lang="en-US" sz="1200" dirty="0" err="1" smtClean="0"/>
            <a:t>kojeg</a:t>
          </a:r>
          <a:r>
            <a:rPr lang="en-US" sz="1200" dirty="0" smtClean="0"/>
            <a:t> </a:t>
          </a:r>
          <a:r>
            <a:rPr lang="en-US" sz="1200" dirty="0" err="1" smtClean="0"/>
            <a:t>sudovi</a:t>
          </a:r>
          <a:r>
            <a:rPr lang="en-US" sz="1200" dirty="0" smtClean="0"/>
            <a:t> </a:t>
          </a:r>
          <a:r>
            <a:rPr lang="en-US" sz="1200" dirty="0" err="1" smtClean="0"/>
            <a:t>mogu</a:t>
          </a:r>
          <a:r>
            <a:rPr lang="en-US" sz="1200" dirty="0" smtClean="0"/>
            <a:t> </a:t>
          </a:r>
          <a:r>
            <a:rPr lang="en-US" sz="1200" dirty="0" err="1" smtClean="0"/>
            <a:t>zaključiti</a:t>
          </a:r>
          <a:r>
            <a:rPr lang="en-US" sz="1200" dirty="0" smtClean="0"/>
            <a:t> da </a:t>
          </a:r>
          <a:r>
            <a:rPr lang="en-US" sz="1200" dirty="0" err="1" smtClean="0"/>
            <a:t>postoje</a:t>
          </a:r>
          <a:r>
            <a:rPr lang="bs-Latn-BA" sz="1200" dirty="0" smtClean="0"/>
            <a:t> </a:t>
          </a:r>
          <a:r>
            <a:rPr lang="pl-PL" sz="1200" dirty="0" smtClean="0"/>
            <a:t>okolnosti koje ukazuju na opasnost od apelantovog bijega</a:t>
          </a:r>
          <a:endParaRPr lang="en-US" sz="1200" dirty="0"/>
        </a:p>
      </dgm:t>
    </dgm:pt>
    <dgm:pt modelId="{3FDFE12C-6955-421B-979B-7773EB23C6ED}" type="parTrans" cxnId="{56C5C3D2-D5A5-42C3-86E4-00F7D6EA9F1E}">
      <dgm:prSet/>
      <dgm:spPr/>
      <dgm:t>
        <a:bodyPr/>
        <a:lstStyle/>
        <a:p>
          <a:endParaRPr lang="bs-Latn-BA"/>
        </a:p>
      </dgm:t>
    </dgm:pt>
    <dgm:pt modelId="{2C8BCD93-BBF4-426F-9E2D-3873CEC79DE8}" type="sibTrans" cxnId="{56C5C3D2-D5A5-42C3-86E4-00F7D6EA9F1E}">
      <dgm:prSet/>
      <dgm:spPr/>
      <dgm:t>
        <a:bodyPr/>
        <a:lstStyle/>
        <a:p>
          <a:endParaRPr lang="bs-Latn-BA"/>
        </a:p>
      </dgm:t>
    </dgm:pt>
    <dgm:pt modelId="{4F0F5B2B-F46D-4680-8E39-75364EFE6298}">
      <dgm:prSet custT="1"/>
      <dgm:spPr/>
      <dgm:t>
        <a:bodyPr/>
        <a:lstStyle/>
        <a:p>
          <a:pPr rtl="0"/>
          <a:r>
            <a:rPr lang="bs-Latn-BA" sz="1400" dirty="0" smtClean="0"/>
            <a:t>Potrebno je u svakom konkretnom slučaju procijeniti sve relevantne faktore (ili kombinaciju faktora), njihov značaj u konkretnim okolnostima i </a:t>
          </a:r>
          <a:r>
            <a:rPr lang="bs-Latn-BA" sz="1400" dirty="0" err="1" smtClean="0"/>
            <a:t>odvagati</a:t>
          </a:r>
          <a:r>
            <a:rPr lang="bs-Latn-BA" sz="1400" dirty="0" smtClean="0"/>
            <a:t> ih naspram bilo kojeg faktora koji postoji i koji može ukazati na to da je bjekstvo malo vjerovatno (npr. porodica, imovina koju bi iza sebe ostavio, status, karakter, garancije koje nudi za pojavljivanje na suđenju i sl.)</a:t>
          </a:r>
          <a:endParaRPr lang="en-US" sz="1400" dirty="0"/>
        </a:p>
      </dgm:t>
    </dgm:pt>
    <dgm:pt modelId="{15762D04-DB78-4A80-9D24-93AC838738B9}" type="parTrans" cxnId="{818F3E39-274C-4B8F-94FE-ADEF3A9EC67B}">
      <dgm:prSet/>
      <dgm:spPr/>
      <dgm:t>
        <a:bodyPr/>
        <a:lstStyle/>
        <a:p>
          <a:endParaRPr lang="bs-Latn-BA"/>
        </a:p>
      </dgm:t>
    </dgm:pt>
    <dgm:pt modelId="{69DF5905-7652-4B46-B564-EC7FD631F4BD}" type="sibTrans" cxnId="{818F3E39-274C-4B8F-94FE-ADEF3A9EC67B}">
      <dgm:prSet/>
      <dgm:spPr/>
      <dgm:t>
        <a:bodyPr/>
        <a:lstStyle/>
        <a:p>
          <a:endParaRPr lang="bs-Latn-BA"/>
        </a:p>
      </dgm:t>
    </dgm:pt>
    <dgm:pt modelId="{55E80755-475E-4F32-937C-7CB3B906F063}" type="pres">
      <dgm:prSet presAssocID="{11B7E091-3E26-4BAE-9814-F518AD0CB64A}" presName="Name0" presStyleCnt="0">
        <dgm:presLayoutVars>
          <dgm:chPref val="3"/>
          <dgm:dir/>
          <dgm:animLvl val="lvl"/>
          <dgm:resizeHandles/>
        </dgm:presLayoutVars>
      </dgm:prSet>
      <dgm:spPr/>
      <dgm:t>
        <a:bodyPr/>
        <a:lstStyle/>
        <a:p>
          <a:endParaRPr lang="bs-Latn-BA"/>
        </a:p>
      </dgm:t>
    </dgm:pt>
    <dgm:pt modelId="{796E8464-5838-4AFE-93A2-98975716F856}" type="pres">
      <dgm:prSet presAssocID="{3C180B52-ED7A-40A1-80D7-D198020DD163}" presName="horFlow" presStyleCnt="0"/>
      <dgm:spPr/>
    </dgm:pt>
    <dgm:pt modelId="{6FE980DB-FCDB-48FE-AB6D-6EE562800D06}" type="pres">
      <dgm:prSet presAssocID="{3C180B52-ED7A-40A1-80D7-D198020DD163}" presName="bigChev" presStyleLbl="node1" presStyleIdx="0" presStyleCnt="2"/>
      <dgm:spPr/>
      <dgm:t>
        <a:bodyPr/>
        <a:lstStyle/>
        <a:p>
          <a:endParaRPr lang="bs-Latn-BA"/>
        </a:p>
      </dgm:t>
    </dgm:pt>
    <dgm:pt modelId="{ABB24FD9-2071-41BC-BD9A-26F0849F8577}" type="pres">
      <dgm:prSet presAssocID="{3FDFE12C-6955-421B-979B-7773EB23C6ED}" presName="parTrans" presStyleCnt="0"/>
      <dgm:spPr/>
    </dgm:pt>
    <dgm:pt modelId="{FD747AC3-3F96-4AB4-8C9F-992C15272169}" type="pres">
      <dgm:prSet presAssocID="{CF13ACE4-BE8E-494E-96FB-064CF7695B29}" presName="node" presStyleLbl="alignAccFollowNode1" presStyleIdx="0" presStyleCnt="1">
        <dgm:presLayoutVars>
          <dgm:bulletEnabled val="1"/>
        </dgm:presLayoutVars>
      </dgm:prSet>
      <dgm:spPr/>
      <dgm:t>
        <a:bodyPr/>
        <a:lstStyle/>
        <a:p>
          <a:endParaRPr lang="bs-Latn-BA"/>
        </a:p>
      </dgm:t>
    </dgm:pt>
    <dgm:pt modelId="{D4EB2F50-BBBB-4766-A356-B61988EB2B85}" type="pres">
      <dgm:prSet presAssocID="{3C180B52-ED7A-40A1-80D7-D198020DD163}" presName="vSp" presStyleCnt="0"/>
      <dgm:spPr/>
    </dgm:pt>
    <dgm:pt modelId="{2DEDDE1F-E035-4262-91CF-E38D83CD0B55}" type="pres">
      <dgm:prSet presAssocID="{4F0F5B2B-F46D-4680-8E39-75364EFE6298}" presName="horFlow" presStyleCnt="0"/>
      <dgm:spPr/>
    </dgm:pt>
    <dgm:pt modelId="{35135E67-4422-4B72-A978-D547185ABAA6}" type="pres">
      <dgm:prSet presAssocID="{4F0F5B2B-F46D-4680-8E39-75364EFE6298}" presName="bigChev" presStyleLbl="node1" presStyleIdx="1" presStyleCnt="2"/>
      <dgm:spPr/>
      <dgm:t>
        <a:bodyPr/>
        <a:lstStyle/>
        <a:p>
          <a:endParaRPr lang="bs-Latn-BA"/>
        </a:p>
      </dgm:t>
    </dgm:pt>
  </dgm:ptLst>
  <dgm:cxnLst>
    <dgm:cxn modelId="{5D39EA06-3FA3-42B5-BFC1-0CA983DB62DF}" srcId="{11B7E091-3E26-4BAE-9814-F518AD0CB64A}" destId="{3C180B52-ED7A-40A1-80D7-D198020DD163}" srcOrd="0" destOrd="0" parTransId="{D9C75FD7-B532-44AD-B67E-EC59638FCFBD}" sibTransId="{D1B35FBA-C625-4D64-9B07-381DBF6725F0}"/>
    <dgm:cxn modelId="{D8A6D3F6-42E2-4B49-9D07-48E638D0EBB5}" type="presOf" srcId="{4F0F5B2B-F46D-4680-8E39-75364EFE6298}" destId="{35135E67-4422-4B72-A978-D547185ABAA6}" srcOrd="0" destOrd="0" presId="urn:microsoft.com/office/officeart/2005/8/layout/lProcess3"/>
    <dgm:cxn modelId="{ABD6C7B1-9400-468E-BA42-517B1830F6F0}" type="presOf" srcId="{3C180B52-ED7A-40A1-80D7-D198020DD163}" destId="{6FE980DB-FCDB-48FE-AB6D-6EE562800D06}" srcOrd="0" destOrd="0" presId="urn:microsoft.com/office/officeart/2005/8/layout/lProcess3"/>
    <dgm:cxn modelId="{818F3E39-274C-4B8F-94FE-ADEF3A9EC67B}" srcId="{11B7E091-3E26-4BAE-9814-F518AD0CB64A}" destId="{4F0F5B2B-F46D-4680-8E39-75364EFE6298}" srcOrd="1" destOrd="0" parTransId="{15762D04-DB78-4A80-9D24-93AC838738B9}" sibTransId="{69DF5905-7652-4B46-B564-EC7FD631F4BD}"/>
    <dgm:cxn modelId="{22202249-161A-4421-816E-097D071ECBE9}" type="presOf" srcId="{11B7E091-3E26-4BAE-9814-F518AD0CB64A}" destId="{55E80755-475E-4F32-937C-7CB3B906F063}" srcOrd="0" destOrd="0" presId="urn:microsoft.com/office/officeart/2005/8/layout/lProcess3"/>
    <dgm:cxn modelId="{56C5C3D2-D5A5-42C3-86E4-00F7D6EA9F1E}" srcId="{3C180B52-ED7A-40A1-80D7-D198020DD163}" destId="{CF13ACE4-BE8E-494E-96FB-064CF7695B29}" srcOrd="0" destOrd="0" parTransId="{3FDFE12C-6955-421B-979B-7773EB23C6ED}" sibTransId="{2C8BCD93-BBF4-426F-9E2D-3873CEC79DE8}"/>
    <dgm:cxn modelId="{727B3F20-16FC-495D-8D5F-B5CC4A60B4D2}" type="presOf" srcId="{CF13ACE4-BE8E-494E-96FB-064CF7695B29}" destId="{FD747AC3-3F96-4AB4-8C9F-992C15272169}" srcOrd="0" destOrd="0" presId="urn:microsoft.com/office/officeart/2005/8/layout/lProcess3"/>
    <dgm:cxn modelId="{DC695968-94C0-481A-9D82-E7C58F19FF89}" type="presParOf" srcId="{55E80755-475E-4F32-937C-7CB3B906F063}" destId="{796E8464-5838-4AFE-93A2-98975716F856}" srcOrd="0" destOrd="0" presId="urn:microsoft.com/office/officeart/2005/8/layout/lProcess3"/>
    <dgm:cxn modelId="{B8AE2675-C64F-408D-BDD6-873860FAB2EF}" type="presParOf" srcId="{796E8464-5838-4AFE-93A2-98975716F856}" destId="{6FE980DB-FCDB-48FE-AB6D-6EE562800D06}" srcOrd="0" destOrd="0" presId="urn:microsoft.com/office/officeart/2005/8/layout/lProcess3"/>
    <dgm:cxn modelId="{3065C097-88F6-460F-8BE0-A4DCE4E065F6}" type="presParOf" srcId="{796E8464-5838-4AFE-93A2-98975716F856}" destId="{ABB24FD9-2071-41BC-BD9A-26F0849F8577}" srcOrd="1" destOrd="0" presId="urn:microsoft.com/office/officeart/2005/8/layout/lProcess3"/>
    <dgm:cxn modelId="{6CA391DC-BCE5-44FE-B8C9-96135F7563E7}" type="presParOf" srcId="{796E8464-5838-4AFE-93A2-98975716F856}" destId="{FD747AC3-3F96-4AB4-8C9F-992C15272169}" srcOrd="2" destOrd="0" presId="urn:microsoft.com/office/officeart/2005/8/layout/lProcess3"/>
    <dgm:cxn modelId="{DDAD376C-C221-4D81-8C2E-56B9C68BE869}" type="presParOf" srcId="{55E80755-475E-4F32-937C-7CB3B906F063}" destId="{D4EB2F50-BBBB-4766-A356-B61988EB2B85}" srcOrd="1" destOrd="0" presId="urn:microsoft.com/office/officeart/2005/8/layout/lProcess3"/>
    <dgm:cxn modelId="{616F1DB7-AED9-4DF4-84D2-2EA05E2AB88E}" type="presParOf" srcId="{55E80755-475E-4F32-937C-7CB3B906F063}" destId="{2DEDDE1F-E035-4262-91CF-E38D83CD0B55}" srcOrd="2" destOrd="0" presId="urn:microsoft.com/office/officeart/2005/8/layout/lProcess3"/>
    <dgm:cxn modelId="{8BEDC295-81A7-4EEA-9D0B-4FFFD707F6BE}" type="presParOf" srcId="{2DEDDE1F-E035-4262-91CF-E38D83CD0B55}" destId="{35135E67-4422-4B72-A978-D547185ABAA6}"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642D8A5-333C-438E-9A26-32247DF929A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bs-Latn-BA"/>
        </a:p>
      </dgm:t>
    </dgm:pt>
    <dgm:pt modelId="{6630EFAE-3056-4EE6-BB58-96AD3678877B}">
      <dgm:prSet custT="1"/>
      <dgm:spPr/>
      <dgm:t>
        <a:bodyPr/>
        <a:lstStyle/>
        <a:p>
          <a:pPr rtl="0"/>
          <a:r>
            <a:rPr lang="bs-Latn-BA" sz="2000" dirty="0" smtClean="0"/>
            <a:t>Pritisak na svjedoke, odavanje informacija drugima koji su </a:t>
          </a:r>
          <a:r>
            <a:rPr lang="bs-Latn-BA" sz="2000" dirty="0" err="1" smtClean="0"/>
            <a:t>tkđ.pod</a:t>
          </a:r>
          <a:r>
            <a:rPr lang="bs-Latn-BA" sz="2000" dirty="0" smtClean="0"/>
            <a:t> istragom i/ili dogovaranje kako odgovoriti na postupak koji je u toku, uništavanje dokaza ili ometanje istrage na drugi način</a:t>
          </a:r>
          <a:endParaRPr lang="en-US" sz="2000" dirty="0"/>
        </a:p>
      </dgm:t>
    </dgm:pt>
    <dgm:pt modelId="{B97CEAE7-44C2-4AAA-8E23-69AF3E8612C5}" type="parTrans" cxnId="{65872DAC-B2DE-43E7-A5FA-A9D7DB9A3240}">
      <dgm:prSet/>
      <dgm:spPr/>
      <dgm:t>
        <a:bodyPr/>
        <a:lstStyle/>
        <a:p>
          <a:endParaRPr lang="bs-Latn-BA"/>
        </a:p>
      </dgm:t>
    </dgm:pt>
    <dgm:pt modelId="{0107D43B-D07B-4B5E-836B-B6DD00ABCA0C}" type="sibTrans" cxnId="{65872DAC-B2DE-43E7-A5FA-A9D7DB9A3240}">
      <dgm:prSet/>
      <dgm:spPr/>
      <dgm:t>
        <a:bodyPr/>
        <a:lstStyle/>
        <a:p>
          <a:endParaRPr lang="bs-Latn-BA"/>
        </a:p>
      </dgm:t>
    </dgm:pt>
    <dgm:pt modelId="{20A86EE1-B8A6-432E-A306-992C16578ABE}">
      <dgm:prSet/>
      <dgm:spPr/>
      <dgm:t>
        <a:bodyPr/>
        <a:lstStyle/>
        <a:p>
          <a:pPr rtl="0"/>
          <a:r>
            <a:rPr lang="bs-Latn-BA" smtClean="0"/>
            <a:t>Moraju postojati konkretne činjenične okolnosti koje ukazuju da ove mogućnosti nisu apstraktne – zavisno od faza u kojem se postupak nalazi mijenja se i značaj pojedinih razloga; sud uvijek mora dati svoju ocjenu</a:t>
          </a:r>
          <a:endParaRPr lang="en-US"/>
        </a:p>
      </dgm:t>
    </dgm:pt>
    <dgm:pt modelId="{1846E867-6149-4256-85EC-82A70712D5CD}" type="parTrans" cxnId="{561371D5-BF81-4DB7-8FF3-2454D4A08BC0}">
      <dgm:prSet/>
      <dgm:spPr/>
      <dgm:t>
        <a:bodyPr/>
        <a:lstStyle/>
        <a:p>
          <a:endParaRPr lang="bs-Latn-BA"/>
        </a:p>
      </dgm:t>
    </dgm:pt>
    <dgm:pt modelId="{6D39A67F-3044-42CE-B77A-B056EC759738}" type="sibTrans" cxnId="{561371D5-BF81-4DB7-8FF3-2454D4A08BC0}">
      <dgm:prSet/>
      <dgm:spPr/>
      <dgm:t>
        <a:bodyPr/>
        <a:lstStyle/>
        <a:p>
          <a:endParaRPr lang="bs-Latn-BA"/>
        </a:p>
      </dgm:t>
    </dgm:pt>
    <dgm:pt modelId="{6B8223FC-4C0E-4934-812F-2AD0C5337D47}">
      <dgm:prSet/>
      <dgm:spPr/>
      <dgm:t>
        <a:bodyPr/>
        <a:lstStyle/>
        <a:p>
          <a:pPr rtl="0"/>
          <a:r>
            <a:rPr lang="bs-Latn-BA" b="1" dirty="0" smtClean="0"/>
            <a:t>AP 6/08</a:t>
          </a:r>
          <a:r>
            <a:rPr lang="bs-Latn-BA" dirty="0" smtClean="0"/>
            <a:t>: </a:t>
          </a:r>
          <a:r>
            <a:rPr lang="hr-HR" dirty="0" smtClean="0"/>
            <a:t>samo postojanje pretpostavki da je moguće da bi apelant utjecao na svjedoke nije dovoljno, jer sud ne može samo pretpostaviti takvu mogućnost, već mora imati argumente da postoje neke objektivne okolnosti ili konkretne i argumentirane radnje i postupci koji bi bili valjan pravni </a:t>
          </a:r>
          <a:r>
            <a:rPr lang="hr-HR" dirty="0" err="1" smtClean="0"/>
            <a:t>osnov</a:t>
          </a:r>
          <a:r>
            <a:rPr lang="hr-HR" dirty="0" smtClean="0"/>
            <a:t> za određivanje pritvora u konkretnom slučaju, naročito kad je veliki broj svjedoka saslušan, a određenom broju određene mjere zaštite – veza: </a:t>
          </a:r>
          <a:r>
            <a:rPr lang="hr-HR" b="1" dirty="0" smtClean="0"/>
            <a:t>AP 2832/08</a:t>
          </a:r>
          <a:endParaRPr lang="en-US" dirty="0"/>
        </a:p>
      </dgm:t>
    </dgm:pt>
    <dgm:pt modelId="{EE5A195A-1E98-47B4-8A87-546A5051528E}" type="parTrans" cxnId="{A7FB3513-1FEF-4D2B-B76D-2BBE6A42C96C}">
      <dgm:prSet/>
      <dgm:spPr/>
      <dgm:t>
        <a:bodyPr/>
        <a:lstStyle/>
        <a:p>
          <a:endParaRPr lang="bs-Latn-BA"/>
        </a:p>
      </dgm:t>
    </dgm:pt>
    <dgm:pt modelId="{FB72F5AD-203F-4AE5-8EB2-B6E6675891C2}" type="sibTrans" cxnId="{A7FB3513-1FEF-4D2B-B76D-2BBE6A42C96C}">
      <dgm:prSet/>
      <dgm:spPr/>
      <dgm:t>
        <a:bodyPr/>
        <a:lstStyle/>
        <a:p>
          <a:endParaRPr lang="bs-Latn-BA"/>
        </a:p>
      </dgm:t>
    </dgm:pt>
    <dgm:pt modelId="{8713635D-441C-4460-ABD0-28F8C5661D3F}" type="pres">
      <dgm:prSet presAssocID="{5642D8A5-333C-438E-9A26-32247DF929A6}" presName="diagram" presStyleCnt="0">
        <dgm:presLayoutVars>
          <dgm:chPref val="1"/>
          <dgm:dir/>
          <dgm:animOne val="branch"/>
          <dgm:animLvl val="lvl"/>
          <dgm:resizeHandles/>
        </dgm:presLayoutVars>
      </dgm:prSet>
      <dgm:spPr/>
      <dgm:t>
        <a:bodyPr/>
        <a:lstStyle/>
        <a:p>
          <a:endParaRPr lang="bs-Latn-BA"/>
        </a:p>
      </dgm:t>
    </dgm:pt>
    <dgm:pt modelId="{986A292D-3F5D-443B-AB82-376722C5830B}" type="pres">
      <dgm:prSet presAssocID="{6630EFAE-3056-4EE6-BB58-96AD3678877B}" presName="root" presStyleCnt="0"/>
      <dgm:spPr/>
    </dgm:pt>
    <dgm:pt modelId="{682C015B-DDD1-466D-9C51-6A8CCE93F66C}" type="pres">
      <dgm:prSet presAssocID="{6630EFAE-3056-4EE6-BB58-96AD3678877B}" presName="rootComposite" presStyleCnt="0"/>
      <dgm:spPr/>
    </dgm:pt>
    <dgm:pt modelId="{24176FA4-F769-4956-B15D-19C89F8A58AC}" type="pres">
      <dgm:prSet presAssocID="{6630EFAE-3056-4EE6-BB58-96AD3678877B}" presName="rootText" presStyleLbl="node1" presStyleIdx="0" presStyleCnt="2" custScaleY="177317"/>
      <dgm:spPr/>
      <dgm:t>
        <a:bodyPr/>
        <a:lstStyle/>
        <a:p>
          <a:endParaRPr lang="bs-Latn-BA"/>
        </a:p>
      </dgm:t>
    </dgm:pt>
    <dgm:pt modelId="{62A4B534-E4C1-46CA-A85A-0DDD1E8900F5}" type="pres">
      <dgm:prSet presAssocID="{6630EFAE-3056-4EE6-BB58-96AD3678877B}" presName="rootConnector" presStyleLbl="node1" presStyleIdx="0" presStyleCnt="2"/>
      <dgm:spPr/>
      <dgm:t>
        <a:bodyPr/>
        <a:lstStyle/>
        <a:p>
          <a:endParaRPr lang="bs-Latn-BA"/>
        </a:p>
      </dgm:t>
    </dgm:pt>
    <dgm:pt modelId="{412BEF2E-4B9C-43AF-82B1-2C7CFA934C54}" type="pres">
      <dgm:prSet presAssocID="{6630EFAE-3056-4EE6-BB58-96AD3678877B}" presName="childShape" presStyleCnt="0"/>
      <dgm:spPr/>
    </dgm:pt>
    <dgm:pt modelId="{642C21EF-2A94-4967-8489-53F7C27E7C94}" type="pres">
      <dgm:prSet presAssocID="{20A86EE1-B8A6-432E-A306-992C16578ABE}" presName="root" presStyleCnt="0"/>
      <dgm:spPr/>
    </dgm:pt>
    <dgm:pt modelId="{161C6CE5-3AFE-427D-9CB1-9258E0F36D66}" type="pres">
      <dgm:prSet presAssocID="{20A86EE1-B8A6-432E-A306-992C16578ABE}" presName="rootComposite" presStyleCnt="0"/>
      <dgm:spPr/>
    </dgm:pt>
    <dgm:pt modelId="{2BD07B21-7DA2-4553-8AC3-E4C5C90A590E}" type="pres">
      <dgm:prSet presAssocID="{20A86EE1-B8A6-432E-A306-992C16578ABE}" presName="rootText" presStyleLbl="node1" presStyleIdx="1" presStyleCnt="2"/>
      <dgm:spPr/>
      <dgm:t>
        <a:bodyPr/>
        <a:lstStyle/>
        <a:p>
          <a:endParaRPr lang="bs-Latn-BA"/>
        </a:p>
      </dgm:t>
    </dgm:pt>
    <dgm:pt modelId="{FA7F8934-02A4-426B-9681-1FCFE449BC93}" type="pres">
      <dgm:prSet presAssocID="{20A86EE1-B8A6-432E-A306-992C16578ABE}" presName="rootConnector" presStyleLbl="node1" presStyleIdx="1" presStyleCnt="2"/>
      <dgm:spPr/>
      <dgm:t>
        <a:bodyPr/>
        <a:lstStyle/>
        <a:p>
          <a:endParaRPr lang="bs-Latn-BA"/>
        </a:p>
      </dgm:t>
    </dgm:pt>
    <dgm:pt modelId="{96841B99-4FC7-4277-B9D9-0E8EEFF9755A}" type="pres">
      <dgm:prSet presAssocID="{20A86EE1-B8A6-432E-A306-992C16578ABE}" presName="childShape" presStyleCnt="0"/>
      <dgm:spPr/>
    </dgm:pt>
    <dgm:pt modelId="{6E64BEB7-161A-4B53-98D8-AD1993FE0FF2}" type="pres">
      <dgm:prSet presAssocID="{EE5A195A-1E98-47B4-8A87-546A5051528E}" presName="Name13" presStyleLbl="parChTrans1D2" presStyleIdx="0" presStyleCnt="1"/>
      <dgm:spPr/>
      <dgm:t>
        <a:bodyPr/>
        <a:lstStyle/>
        <a:p>
          <a:endParaRPr lang="bs-Latn-BA"/>
        </a:p>
      </dgm:t>
    </dgm:pt>
    <dgm:pt modelId="{AB6DD396-FFA7-4DBF-9C96-CF367D00CA9A}" type="pres">
      <dgm:prSet presAssocID="{6B8223FC-4C0E-4934-812F-2AD0C5337D47}" presName="childText" presStyleLbl="bgAcc1" presStyleIdx="0" presStyleCnt="1" custScaleY="73617">
        <dgm:presLayoutVars>
          <dgm:bulletEnabled val="1"/>
        </dgm:presLayoutVars>
      </dgm:prSet>
      <dgm:spPr/>
      <dgm:t>
        <a:bodyPr/>
        <a:lstStyle/>
        <a:p>
          <a:endParaRPr lang="bs-Latn-BA"/>
        </a:p>
      </dgm:t>
    </dgm:pt>
  </dgm:ptLst>
  <dgm:cxnLst>
    <dgm:cxn modelId="{BE59FC52-4E97-409F-B699-1E932231C171}" type="presOf" srcId="{20A86EE1-B8A6-432E-A306-992C16578ABE}" destId="{FA7F8934-02A4-426B-9681-1FCFE449BC93}" srcOrd="1" destOrd="0" presId="urn:microsoft.com/office/officeart/2005/8/layout/hierarchy3"/>
    <dgm:cxn modelId="{55D1D2E2-0A1D-4AC2-90BB-8EF1B3050104}" type="presOf" srcId="{5642D8A5-333C-438E-9A26-32247DF929A6}" destId="{8713635D-441C-4460-ABD0-28F8C5661D3F}" srcOrd="0" destOrd="0" presId="urn:microsoft.com/office/officeart/2005/8/layout/hierarchy3"/>
    <dgm:cxn modelId="{A7FB3513-1FEF-4D2B-B76D-2BBE6A42C96C}" srcId="{20A86EE1-B8A6-432E-A306-992C16578ABE}" destId="{6B8223FC-4C0E-4934-812F-2AD0C5337D47}" srcOrd="0" destOrd="0" parTransId="{EE5A195A-1E98-47B4-8A87-546A5051528E}" sibTransId="{FB72F5AD-203F-4AE5-8EB2-B6E6675891C2}"/>
    <dgm:cxn modelId="{4C5CFB6F-05DD-41F6-B659-35BA9750942F}" type="presOf" srcId="{6B8223FC-4C0E-4934-812F-2AD0C5337D47}" destId="{AB6DD396-FFA7-4DBF-9C96-CF367D00CA9A}" srcOrd="0" destOrd="0" presId="urn:microsoft.com/office/officeart/2005/8/layout/hierarchy3"/>
    <dgm:cxn modelId="{FA0AA69C-4007-478B-8ECA-FC038FAA4E3C}" type="presOf" srcId="{6630EFAE-3056-4EE6-BB58-96AD3678877B}" destId="{24176FA4-F769-4956-B15D-19C89F8A58AC}" srcOrd="0" destOrd="0" presId="urn:microsoft.com/office/officeart/2005/8/layout/hierarchy3"/>
    <dgm:cxn modelId="{C4F98855-67DE-46FC-ADFE-C5940F5CEBD3}" type="presOf" srcId="{20A86EE1-B8A6-432E-A306-992C16578ABE}" destId="{2BD07B21-7DA2-4553-8AC3-E4C5C90A590E}" srcOrd="0" destOrd="0" presId="urn:microsoft.com/office/officeart/2005/8/layout/hierarchy3"/>
    <dgm:cxn modelId="{561371D5-BF81-4DB7-8FF3-2454D4A08BC0}" srcId="{5642D8A5-333C-438E-9A26-32247DF929A6}" destId="{20A86EE1-B8A6-432E-A306-992C16578ABE}" srcOrd="1" destOrd="0" parTransId="{1846E867-6149-4256-85EC-82A70712D5CD}" sibTransId="{6D39A67F-3044-42CE-B77A-B056EC759738}"/>
    <dgm:cxn modelId="{5769B712-DD64-4B1D-AAD4-9F891E06661C}" type="presOf" srcId="{6630EFAE-3056-4EE6-BB58-96AD3678877B}" destId="{62A4B534-E4C1-46CA-A85A-0DDD1E8900F5}" srcOrd="1" destOrd="0" presId="urn:microsoft.com/office/officeart/2005/8/layout/hierarchy3"/>
    <dgm:cxn modelId="{65872DAC-B2DE-43E7-A5FA-A9D7DB9A3240}" srcId="{5642D8A5-333C-438E-9A26-32247DF929A6}" destId="{6630EFAE-3056-4EE6-BB58-96AD3678877B}" srcOrd="0" destOrd="0" parTransId="{B97CEAE7-44C2-4AAA-8E23-69AF3E8612C5}" sibTransId="{0107D43B-D07B-4B5E-836B-B6DD00ABCA0C}"/>
    <dgm:cxn modelId="{567E84E8-25CF-43AC-BF6E-EB10221DC193}" type="presOf" srcId="{EE5A195A-1E98-47B4-8A87-546A5051528E}" destId="{6E64BEB7-161A-4B53-98D8-AD1993FE0FF2}" srcOrd="0" destOrd="0" presId="urn:microsoft.com/office/officeart/2005/8/layout/hierarchy3"/>
    <dgm:cxn modelId="{C25C9160-7154-4CCD-AC30-A22AE4C868CB}" type="presParOf" srcId="{8713635D-441C-4460-ABD0-28F8C5661D3F}" destId="{986A292D-3F5D-443B-AB82-376722C5830B}" srcOrd="0" destOrd="0" presId="urn:microsoft.com/office/officeart/2005/8/layout/hierarchy3"/>
    <dgm:cxn modelId="{91652181-F9BF-4178-93BF-D0B869EE72B3}" type="presParOf" srcId="{986A292D-3F5D-443B-AB82-376722C5830B}" destId="{682C015B-DDD1-466D-9C51-6A8CCE93F66C}" srcOrd="0" destOrd="0" presId="urn:microsoft.com/office/officeart/2005/8/layout/hierarchy3"/>
    <dgm:cxn modelId="{C63BB40A-F5F3-4DE9-8C7E-8A112257AC6B}" type="presParOf" srcId="{682C015B-DDD1-466D-9C51-6A8CCE93F66C}" destId="{24176FA4-F769-4956-B15D-19C89F8A58AC}" srcOrd="0" destOrd="0" presId="urn:microsoft.com/office/officeart/2005/8/layout/hierarchy3"/>
    <dgm:cxn modelId="{E3E026D8-28FD-4EF4-8113-98798E31A8A6}" type="presParOf" srcId="{682C015B-DDD1-466D-9C51-6A8CCE93F66C}" destId="{62A4B534-E4C1-46CA-A85A-0DDD1E8900F5}" srcOrd="1" destOrd="0" presId="urn:microsoft.com/office/officeart/2005/8/layout/hierarchy3"/>
    <dgm:cxn modelId="{FB9B2548-2E38-4BBF-B2F4-25BAC770A029}" type="presParOf" srcId="{986A292D-3F5D-443B-AB82-376722C5830B}" destId="{412BEF2E-4B9C-43AF-82B1-2C7CFA934C54}" srcOrd="1" destOrd="0" presId="urn:microsoft.com/office/officeart/2005/8/layout/hierarchy3"/>
    <dgm:cxn modelId="{C0249F0C-2558-4D8B-82AE-EC368764B222}" type="presParOf" srcId="{8713635D-441C-4460-ABD0-28F8C5661D3F}" destId="{642C21EF-2A94-4967-8489-53F7C27E7C94}" srcOrd="1" destOrd="0" presId="urn:microsoft.com/office/officeart/2005/8/layout/hierarchy3"/>
    <dgm:cxn modelId="{D844D5EA-FCDE-4427-9093-4584B9B56726}" type="presParOf" srcId="{642C21EF-2A94-4967-8489-53F7C27E7C94}" destId="{161C6CE5-3AFE-427D-9CB1-9258E0F36D66}" srcOrd="0" destOrd="0" presId="urn:microsoft.com/office/officeart/2005/8/layout/hierarchy3"/>
    <dgm:cxn modelId="{F6760EFE-0350-4215-9D4B-F350D3CBB00C}" type="presParOf" srcId="{161C6CE5-3AFE-427D-9CB1-9258E0F36D66}" destId="{2BD07B21-7DA2-4553-8AC3-E4C5C90A590E}" srcOrd="0" destOrd="0" presId="urn:microsoft.com/office/officeart/2005/8/layout/hierarchy3"/>
    <dgm:cxn modelId="{61A4EFB1-A3E3-4829-867A-A5E1ABEC963A}" type="presParOf" srcId="{161C6CE5-3AFE-427D-9CB1-9258E0F36D66}" destId="{FA7F8934-02A4-426B-9681-1FCFE449BC93}" srcOrd="1" destOrd="0" presId="urn:microsoft.com/office/officeart/2005/8/layout/hierarchy3"/>
    <dgm:cxn modelId="{4B926DA1-243B-47B7-8D71-E62E287495B3}" type="presParOf" srcId="{642C21EF-2A94-4967-8489-53F7C27E7C94}" destId="{96841B99-4FC7-4277-B9D9-0E8EEFF9755A}" srcOrd="1" destOrd="0" presId="urn:microsoft.com/office/officeart/2005/8/layout/hierarchy3"/>
    <dgm:cxn modelId="{4FA78703-A7E0-478F-AEC2-F24AE22C9F8C}" type="presParOf" srcId="{96841B99-4FC7-4277-B9D9-0E8EEFF9755A}" destId="{6E64BEB7-161A-4B53-98D8-AD1993FE0FF2}" srcOrd="0" destOrd="0" presId="urn:microsoft.com/office/officeart/2005/8/layout/hierarchy3"/>
    <dgm:cxn modelId="{30DC00CB-50A0-42CF-A903-6ECF3869AB58}" type="presParOf" srcId="{96841B99-4FC7-4277-B9D9-0E8EEFF9755A}" destId="{AB6DD396-FFA7-4DBF-9C96-CF367D00CA9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1558EBB-CFD9-4095-BDA2-C043B4DF451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bs-Latn-BA"/>
        </a:p>
      </dgm:t>
    </dgm:pt>
    <dgm:pt modelId="{B9EE3CD6-99D1-4581-AC81-B54CDD81F71D}">
      <dgm:prSet/>
      <dgm:spPr/>
      <dgm:t>
        <a:bodyPr/>
        <a:lstStyle/>
        <a:p>
          <a:pPr rtl="0"/>
          <a:r>
            <a:rPr lang="bs-Latn-BA" smtClean="0"/>
            <a:t>Mora se pokazati da postoji opravdana i realna opasnost da će osumnjičeni/optuženi ponoviti krivično djelo</a:t>
          </a:r>
          <a:endParaRPr lang="en-US"/>
        </a:p>
      </dgm:t>
    </dgm:pt>
    <dgm:pt modelId="{0ADCA077-AE41-4DFB-90CD-1ACC879B9AE1}" type="parTrans" cxnId="{841FFF69-C0B4-4080-9B31-5AE371630880}">
      <dgm:prSet/>
      <dgm:spPr/>
      <dgm:t>
        <a:bodyPr/>
        <a:lstStyle/>
        <a:p>
          <a:endParaRPr lang="bs-Latn-BA"/>
        </a:p>
      </dgm:t>
    </dgm:pt>
    <dgm:pt modelId="{8AF8D472-E0A7-43E9-9767-C5F122985842}" type="sibTrans" cxnId="{841FFF69-C0B4-4080-9B31-5AE371630880}">
      <dgm:prSet/>
      <dgm:spPr/>
      <dgm:t>
        <a:bodyPr/>
        <a:lstStyle/>
        <a:p>
          <a:endParaRPr lang="bs-Latn-BA"/>
        </a:p>
      </dgm:t>
    </dgm:pt>
    <dgm:pt modelId="{2E385248-CB50-4938-8294-209334FCAF95}">
      <dgm:prSet/>
      <dgm:spPr/>
      <dgm:t>
        <a:bodyPr/>
        <a:lstStyle/>
        <a:p>
          <a:pPr rtl="0"/>
          <a:r>
            <a:rPr lang="bs-Latn-BA" smtClean="0"/>
            <a:t>Činjenica da je ospoba ranije krivično kažnjavana za ista ili slična djela bila bi značajna</a:t>
          </a:r>
          <a:endParaRPr lang="en-US"/>
        </a:p>
      </dgm:t>
    </dgm:pt>
    <dgm:pt modelId="{E4BF7208-108E-44D9-AB77-618D348456BA}" type="parTrans" cxnId="{24652DD8-28DE-4120-9579-362E1482C9BC}">
      <dgm:prSet/>
      <dgm:spPr/>
      <dgm:t>
        <a:bodyPr/>
        <a:lstStyle/>
        <a:p>
          <a:endParaRPr lang="bs-Latn-BA"/>
        </a:p>
      </dgm:t>
    </dgm:pt>
    <dgm:pt modelId="{E08DBC50-0009-4916-A97F-D984E8AC864F}" type="sibTrans" cxnId="{24652DD8-28DE-4120-9579-362E1482C9BC}">
      <dgm:prSet/>
      <dgm:spPr/>
      <dgm:t>
        <a:bodyPr/>
        <a:lstStyle/>
        <a:p>
          <a:endParaRPr lang="bs-Latn-BA"/>
        </a:p>
      </dgm:t>
    </dgm:pt>
    <dgm:pt modelId="{2DFDEB88-D218-494A-B044-420FF64117F5}">
      <dgm:prSet/>
      <dgm:spPr/>
      <dgm:t>
        <a:bodyPr/>
        <a:lstStyle/>
        <a:p>
          <a:pPr rtl="0"/>
          <a:r>
            <a:rPr lang="bs-Latn-BA" i="1" u="sng" smtClean="0"/>
            <a:t>Clooth protiv Belgije</a:t>
          </a:r>
          <a:r>
            <a:rPr lang="bs-Latn-BA" smtClean="0"/>
            <a:t>: ako krivična djela za koja je aplikant ranije kažnjen nisu uporediva ni po prirodi ni po težini sa optužbama koje mu se stavljaju na teret, nije opravdano produžiti pritvor po ovom osnovu</a:t>
          </a:r>
          <a:r>
            <a:rPr lang="en-US" smtClean="0"/>
            <a:t> </a:t>
          </a:r>
          <a:endParaRPr lang="en-US"/>
        </a:p>
      </dgm:t>
    </dgm:pt>
    <dgm:pt modelId="{E9AED581-B8BE-43BB-A70A-AA2394DBDB20}" type="parTrans" cxnId="{90BC2E03-F96E-484B-AD62-74C2276E957E}">
      <dgm:prSet/>
      <dgm:spPr/>
      <dgm:t>
        <a:bodyPr/>
        <a:lstStyle/>
        <a:p>
          <a:endParaRPr lang="bs-Latn-BA"/>
        </a:p>
      </dgm:t>
    </dgm:pt>
    <dgm:pt modelId="{82D7E395-B54A-424C-B1E0-BC3C3EF583E3}" type="sibTrans" cxnId="{90BC2E03-F96E-484B-AD62-74C2276E957E}">
      <dgm:prSet/>
      <dgm:spPr/>
      <dgm:t>
        <a:bodyPr/>
        <a:lstStyle/>
        <a:p>
          <a:endParaRPr lang="bs-Latn-BA"/>
        </a:p>
      </dgm:t>
    </dgm:pt>
    <dgm:pt modelId="{F48DA6A4-5510-4617-8086-CA0C5C583701}" type="pres">
      <dgm:prSet presAssocID="{51558EBB-CFD9-4095-BDA2-C043B4DF451D}" presName="linear" presStyleCnt="0">
        <dgm:presLayoutVars>
          <dgm:animLvl val="lvl"/>
          <dgm:resizeHandles val="exact"/>
        </dgm:presLayoutVars>
      </dgm:prSet>
      <dgm:spPr/>
      <dgm:t>
        <a:bodyPr/>
        <a:lstStyle/>
        <a:p>
          <a:endParaRPr lang="bs-Latn-BA"/>
        </a:p>
      </dgm:t>
    </dgm:pt>
    <dgm:pt modelId="{0869B638-A189-4D6F-816D-5D0D9D1CB01B}" type="pres">
      <dgm:prSet presAssocID="{B9EE3CD6-99D1-4581-AC81-B54CDD81F71D}" presName="parentText" presStyleLbl="node1" presStyleIdx="0" presStyleCnt="3">
        <dgm:presLayoutVars>
          <dgm:chMax val="0"/>
          <dgm:bulletEnabled val="1"/>
        </dgm:presLayoutVars>
      </dgm:prSet>
      <dgm:spPr/>
      <dgm:t>
        <a:bodyPr/>
        <a:lstStyle/>
        <a:p>
          <a:endParaRPr lang="bs-Latn-BA"/>
        </a:p>
      </dgm:t>
    </dgm:pt>
    <dgm:pt modelId="{2BFBD538-5390-47C9-BB2C-7B893C04AAE7}" type="pres">
      <dgm:prSet presAssocID="{8AF8D472-E0A7-43E9-9767-C5F122985842}" presName="spacer" presStyleCnt="0"/>
      <dgm:spPr/>
    </dgm:pt>
    <dgm:pt modelId="{02C61778-C97F-42B8-B57F-EE6E7541368F}" type="pres">
      <dgm:prSet presAssocID="{2E385248-CB50-4938-8294-209334FCAF95}" presName="parentText" presStyleLbl="node1" presStyleIdx="1" presStyleCnt="3">
        <dgm:presLayoutVars>
          <dgm:chMax val="0"/>
          <dgm:bulletEnabled val="1"/>
        </dgm:presLayoutVars>
      </dgm:prSet>
      <dgm:spPr/>
      <dgm:t>
        <a:bodyPr/>
        <a:lstStyle/>
        <a:p>
          <a:endParaRPr lang="bs-Latn-BA"/>
        </a:p>
      </dgm:t>
    </dgm:pt>
    <dgm:pt modelId="{67100B4D-77CE-459D-89BC-83A9C9A8D5A6}" type="pres">
      <dgm:prSet presAssocID="{E08DBC50-0009-4916-A97F-D984E8AC864F}" presName="spacer" presStyleCnt="0"/>
      <dgm:spPr/>
    </dgm:pt>
    <dgm:pt modelId="{5BBF4B48-568C-4228-AD85-923CD3C84170}" type="pres">
      <dgm:prSet presAssocID="{2DFDEB88-D218-494A-B044-420FF64117F5}" presName="parentText" presStyleLbl="node1" presStyleIdx="2" presStyleCnt="3">
        <dgm:presLayoutVars>
          <dgm:chMax val="0"/>
          <dgm:bulletEnabled val="1"/>
        </dgm:presLayoutVars>
      </dgm:prSet>
      <dgm:spPr/>
      <dgm:t>
        <a:bodyPr/>
        <a:lstStyle/>
        <a:p>
          <a:endParaRPr lang="bs-Latn-BA"/>
        </a:p>
      </dgm:t>
    </dgm:pt>
  </dgm:ptLst>
  <dgm:cxnLst>
    <dgm:cxn modelId="{D7AC7A2E-C011-43A5-A57C-EF8AA5107013}" type="presOf" srcId="{51558EBB-CFD9-4095-BDA2-C043B4DF451D}" destId="{F48DA6A4-5510-4617-8086-CA0C5C583701}" srcOrd="0" destOrd="0" presId="urn:microsoft.com/office/officeart/2005/8/layout/vList2"/>
    <dgm:cxn modelId="{0FAE4D93-69C6-47F1-8CF5-5546F5C2BEDE}" type="presOf" srcId="{B9EE3CD6-99D1-4581-AC81-B54CDD81F71D}" destId="{0869B638-A189-4D6F-816D-5D0D9D1CB01B}" srcOrd="0" destOrd="0" presId="urn:microsoft.com/office/officeart/2005/8/layout/vList2"/>
    <dgm:cxn modelId="{3C09F33E-A0CD-40B0-B1EA-E0AF73F521B5}" type="presOf" srcId="{2DFDEB88-D218-494A-B044-420FF64117F5}" destId="{5BBF4B48-568C-4228-AD85-923CD3C84170}" srcOrd="0" destOrd="0" presId="urn:microsoft.com/office/officeart/2005/8/layout/vList2"/>
    <dgm:cxn modelId="{841FFF69-C0B4-4080-9B31-5AE371630880}" srcId="{51558EBB-CFD9-4095-BDA2-C043B4DF451D}" destId="{B9EE3CD6-99D1-4581-AC81-B54CDD81F71D}" srcOrd="0" destOrd="0" parTransId="{0ADCA077-AE41-4DFB-90CD-1ACC879B9AE1}" sibTransId="{8AF8D472-E0A7-43E9-9767-C5F122985842}"/>
    <dgm:cxn modelId="{90BC2E03-F96E-484B-AD62-74C2276E957E}" srcId="{51558EBB-CFD9-4095-BDA2-C043B4DF451D}" destId="{2DFDEB88-D218-494A-B044-420FF64117F5}" srcOrd="2" destOrd="0" parTransId="{E9AED581-B8BE-43BB-A70A-AA2394DBDB20}" sibTransId="{82D7E395-B54A-424C-B1E0-BC3C3EF583E3}"/>
    <dgm:cxn modelId="{24652DD8-28DE-4120-9579-362E1482C9BC}" srcId="{51558EBB-CFD9-4095-BDA2-C043B4DF451D}" destId="{2E385248-CB50-4938-8294-209334FCAF95}" srcOrd="1" destOrd="0" parTransId="{E4BF7208-108E-44D9-AB77-618D348456BA}" sibTransId="{E08DBC50-0009-4916-A97F-D984E8AC864F}"/>
    <dgm:cxn modelId="{5E30AA02-2D25-44B5-8AD9-FCAC011A151A}" type="presOf" srcId="{2E385248-CB50-4938-8294-209334FCAF95}" destId="{02C61778-C97F-42B8-B57F-EE6E7541368F}" srcOrd="0" destOrd="0" presId="urn:microsoft.com/office/officeart/2005/8/layout/vList2"/>
    <dgm:cxn modelId="{8DF4CE6B-4C41-4443-9ED4-4C754DC43ECC}" type="presParOf" srcId="{F48DA6A4-5510-4617-8086-CA0C5C583701}" destId="{0869B638-A189-4D6F-816D-5D0D9D1CB01B}" srcOrd="0" destOrd="0" presId="urn:microsoft.com/office/officeart/2005/8/layout/vList2"/>
    <dgm:cxn modelId="{049C6149-F414-467B-B28C-7A1AEEE213F0}" type="presParOf" srcId="{F48DA6A4-5510-4617-8086-CA0C5C583701}" destId="{2BFBD538-5390-47C9-BB2C-7B893C04AAE7}" srcOrd="1" destOrd="0" presId="urn:microsoft.com/office/officeart/2005/8/layout/vList2"/>
    <dgm:cxn modelId="{815303CA-675A-401D-9206-7044DCCDD888}" type="presParOf" srcId="{F48DA6A4-5510-4617-8086-CA0C5C583701}" destId="{02C61778-C97F-42B8-B57F-EE6E7541368F}" srcOrd="2" destOrd="0" presId="urn:microsoft.com/office/officeart/2005/8/layout/vList2"/>
    <dgm:cxn modelId="{4A4E7A87-9481-4BC0-9D2E-B3627A5DBA94}" type="presParOf" srcId="{F48DA6A4-5510-4617-8086-CA0C5C583701}" destId="{67100B4D-77CE-459D-89BC-83A9C9A8D5A6}" srcOrd="3" destOrd="0" presId="urn:microsoft.com/office/officeart/2005/8/layout/vList2"/>
    <dgm:cxn modelId="{319A62E8-BE22-4781-8C6A-74E8E96E8E19}" type="presParOf" srcId="{F48DA6A4-5510-4617-8086-CA0C5C583701}" destId="{5BBF4B48-568C-4228-AD85-923CD3C8417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8070204-59F9-4631-8BD9-29E2CF64A51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bs-Latn-BA"/>
        </a:p>
      </dgm:t>
    </dgm:pt>
    <dgm:pt modelId="{1094F093-9691-4465-9428-0A32FFD42E2B}">
      <dgm:prSet/>
      <dgm:spPr/>
      <dgm:t>
        <a:bodyPr/>
        <a:lstStyle/>
        <a:p>
          <a:pPr rtl="0"/>
          <a:r>
            <a:rPr lang="bs-Latn-BA" smtClean="0"/>
            <a:t>Uključuje i potrebu zaštite osumnjičenog/optuženog (</a:t>
          </a:r>
          <a:r>
            <a:rPr lang="bs-Latn-BA" i="1" smtClean="0"/>
            <a:t>Lettelier protiv Francuske</a:t>
          </a:r>
          <a:r>
            <a:rPr lang="bs-Latn-BA" smtClean="0"/>
            <a:t>)</a:t>
          </a:r>
          <a:endParaRPr lang="en-US"/>
        </a:p>
      </dgm:t>
    </dgm:pt>
    <dgm:pt modelId="{C781C4F2-94D8-4F7C-887B-965E4F068D78}" type="parTrans" cxnId="{28488F9D-4B95-4BE3-9ECF-A674392E7343}">
      <dgm:prSet/>
      <dgm:spPr/>
      <dgm:t>
        <a:bodyPr/>
        <a:lstStyle/>
        <a:p>
          <a:endParaRPr lang="bs-Latn-BA"/>
        </a:p>
      </dgm:t>
    </dgm:pt>
    <dgm:pt modelId="{BDE573D3-BEF6-40E4-9C11-8BD214F3953E}" type="sibTrans" cxnId="{28488F9D-4B95-4BE3-9ECF-A674392E7343}">
      <dgm:prSet/>
      <dgm:spPr/>
      <dgm:t>
        <a:bodyPr/>
        <a:lstStyle/>
        <a:p>
          <a:endParaRPr lang="bs-Latn-BA"/>
        </a:p>
      </dgm:t>
    </dgm:pt>
    <dgm:pt modelId="{3E95E9AA-C429-49D9-B0F4-8775D46B4F00}">
      <dgm:prSet/>
      <dgm:spPr/>
      <dgm:t>
        <a:bodyPr/>
        <a:lstStyle/>
        <a:p>
          <a:pPr rtl="0"/>
          <a:r>
            <a:rPr lang="bs-Latn-BA" smtClean="0"/>
            <a:t>Prihvatljiv osnov kada </a:t>
          </a:r>
          <a:r>
            <a:rPr lang="hr-HR" smtClean="0"/>
            <a:t>postoje naročite okolnosti koje ukazuju da postoji opravdan javni interes koji, usprkos presumpciji nevinosti, preteže nad pravom na poštovanje slobode pojedinca </a:t>
          </a:r>
          <a:endParaRPr lang="en-US"/>
        </a:p>
      </dgm:t>
    </dgm:pt>
    <dgm:pt modelId="{C78FBED3-611F-42B5-AD38-462C8E20E578}" type="parTrans" cxnId="{A8100B05-2C58-486A-B788-E13F04D56B33}">
      <dgm:prSet/>
      <dgm:spPr/>
      <dgm:t>
        <a:bodyPr/>
        <a:lstStyle/>
        <a:p>
          <a:endParaRPr lang="bs-Latn-BA"/>
        </a:p>
      </dgm:t>
    </dgm:pt>
    <dgm:pt modelId="{C4BB78DE-AFF2-4CBB-AD58-3B7E35CAF9B2}" type="sibTrans" cxnId="{A8100B05-2C58-486A-B788-E13F04D56B33}">
      <dgm:prSet/>
      <dgm:spPr/>
      <dgm:t>
        <a:bodyPr/>
        <a:lstStyle/>
        <a:p>
          <a:endParaRPr lang="bs-Latn-BA"/>
        </a:p>
      </dgm:t>
    </dgm:pt>
    <dgm:pt modelId="{E534D8E4-F9B3-49DD-A9B3-13329FFE0400}">
      <dgm:prSet/>
      <dgm:spPr/>
      <dgm:t>
        <a:bodyPr/>
        <a:lstStyle/>
        <a:p>
          <a:pPr rtl="0"/>
          <a:r>
            <a:rPr lang="bs-Latn-BA" b="1" smtClean="0"/>
            <a:t>AP 2095/08</a:t>
          </a:r>
          <a:r>
            <a:rPr lang="bs-Latn-BA" smtClean="0"/>
            <a:t>: </a:t>
          </a:r>
          <a:r>
            <a:rPr lang="hr-HR" smtClean="0"/>
            <a:t>produženje pritvora se ne može zasnivati na činjenicama koje se apelantu stavljaju na teret kao obilježje krivičnog djela za koje se tereti i povodom kojeg se i vodi krivični postupak u kojem će se tek dokazivati da li je optužba protiv apelanta osnovana; samo postojanje pretpostavki o ugroženosti sigurnosti građana nije dovoljno, jer sud ne može samo pretpostavljati takvu mogućnost već mora imati argumente da postoje neke objektivne okolnosti koje opravdavaju produženje pritvora po ovom osnovu u konkretnom slučaju, naročito kada je od izvršenja krivičnog djela koje je apelantu stavljeno na teret prošlo više od pet godina</a:t>
          </a:r>
          <a:endParaRPr lang="en-US"/>
        </a:p>
      </dgm:t>
    </dgm:pt>
    <dgm:pt modelId="{E793CEFD-7926-49DF-BACC-97A961A86707}" type="parTrans" cxnId="{EA7A3AF0-C6A4-40CF-B749-EFCB25391040}">
      <dgm:prSet/>
      <dgm:spPr/>
      <dgm:t>
        <a:bodyPr/>
        <a:lstStyle/>
        <a:p>
          <a:endParaRPr lang="bs-Latn-BA"/>
        </a:p>
      </dgm:t>
    </dgm:pt>
    <dgm:pt modelId="{E1F99A38-D734-4FE8-94D7-E161C3B97EBE}" type="sibTrans" cxnId="{EA7A3AF0-C6A4-40CF-B749-EFCB25391040}">
      <dgm:prSet/>
      <dgm:spPr/>
      <dgm:t>
        <a:bodyPr/>
        <a:lstStyle/>
        <a:p>
          <a:endParaRPr lang="bs-Latn-BA"/>
        </a:p>
      </dgm:t>
    </dgm:pt>
    <dgm:pt modelId="{BAC47EF5-7A93-404D-97E3-276727A40927}" type="pres">
      <dgm:prSet presAssocID="{88070204-59F9-4631-8BD9-29E2CF64A518}" presName="diagram" presStyleCnt="0">
        <dgm:presLayoutVars>
          <dgm:chPref val="1"/>
          <dgm:dir/>
          <dgm:animOne val="branch"/>
          <dgm:animLvl val="lvl"/>
          <dgm:resizeHandles/>
        </dgm:presLayoutVars>
      </dgm:prSet>
      <dgm:spPr/>
      <dgm:t>
        <a:bodyPr/>
        <a:lstStyle/>
        <a:p>
          <a:endParaRPr lang="bs-Latn-BA"/>
        </a:p>
      </dgm:t>
    </dgm:pt>
    <dgm:pt modelId="{52594EDF-7A2D-41CF-9095-E8C5BF37DAEA}" type="pres">
      <dgm:prSet presAssocID="{1094F093-9691-4465-9428-0A32FFD42E2B}" presName="root" presStyleCnt="0"/>
      <dgm:spPr/>
    </dgm:pt>
    <dgm:pt modelId="{6A094485-9B34-4E1D-98D1-2F1DAEF7083C}" type="pres">
      <dgm:prSet presAssocID="{1094F093-9691-4465-9428-0A32FFD42E2B}" presName="rootComposite" presStyleCnt="0"/>
      <dgm:spPr/>
    </dgm:pt>
    <dgm:pt modelId="{D2281418-A40D-44BD-95D8-7AF1FCEE4E2B}" type="pres">
      <dgm:prSet presAssocID="{1094F093-9691-4465-9428-0A32FFD42E2B}" presName="rootText" presStyleLbl="node1" presStyleIdx="0" presStyleCnt="2" custScaleY="138172"/>
      <dgm:spPr/>
      <dgm:t>
        <a:bodyPr/>
        <a:lstStyle/>
        <a:p>
          <a:endParaRPr lang="bs-Latn-BA"/>
        </a:p>
      </dgm:t>
    </dgm:pt>
    <dgm:pt modelId="{98792086-4A80-4B3B-8FCD-E7B4E9E3361D}" type="pres">
      <dgm:prSet presAssocID="{1094F093-9691-4465-9428-0A32FFD42E2B}" presName="rootConnector" presStyleLbl="node1" presStyleIdx="0" presStyleCnt="2"/>
      <dgm:spPr/>
      <dgm:t>
        <a:bodyPr/>
        <a:lstStyle/>
        <a:p>
          <a:endParaRPr lang="bs-Latn-BA"/>
        </a:p>
      </dgm:t>
    </dgm:pt>
    <dgm:pt modelId="{31A8BDC9-499F-4492-9C76-E49DBE4F2C2C}" type="pres">
      <dgm:prSet presAssocID="{1094F093-9691-4465-9428-0A32FFD42E2B}" presName="childShape" presStyleCnt="0"/>
      <dgm:spPr/>
    </dgm:pt>
    <dgm:pt modelId="{66B8DB11-1150-411B-9C1E-970912BA97A3}" type="pres">
      <dgm:prSet presAssocID="{3E95E9AA-C429-49D9-B0F4-8775D46B4F00}" presName="root" presStyleCnt="0"/>
      <dgm:spPr/>
    </dgm:pt>
    <dgm:pt modelId="{F1A70EC0-48FB-47B1-BBBD-4D9210518A3E}" type="pres">
      <dgm:prSet presAssocID="{3E95E9AA-C429-49D9-B0F4-8775D46B4F00}" presName="rootComposite" presStyleCnt="0"/>
      <dgm:spPr/>
    </dgm:pt>
    <dgm:pt modelId="{FC14244D-21F7-4B9E-BBD6-4D435BA821AE}" type="pres">
      <dgm:prSet presAssocID="{3E95E9AA-C429-49D9-B0F4-8775D46B4F00}" presName="rootText" presStyleLbl="node1" presStyleIdx="1" presStyleCnt="2"/>
      <dgm:spPr/>
      <dgm:t>
        <a:bodyPr/>
        <a:lstStyle/>
        <a:p>
          <a:endParaRPr lang="bs-Latn-BA"/>
        </a:p>
      </dgm:t>
    </dgm:pt>
    <dgm:pt modelId="{4C928FA8-C575-45B4-AC44-0D4634EB1678}" type="pres">
      <dgm:prSet presAssocID="{3E95E9AA-C429-49D9-B0F4-8775D46B4F00}" presName="rootConnector" presStyleLbl="node1" presStyleIdx="1" presStyleCnt="2"/>
      <dgm:spPr/>
      <dgm:t>
        <a:bodyPr/>
        <a:lstStyle/>
        <a:p>
          <a:endParaRPr lang="bs-Latn-BA"/>
        </a:p>
      </dgm:t>
    </dgm:pt>
    <dgm:pt modelId="{10997B2C-2866-4823-A82F-2E6839CF6A4E}" type="pres">
      <dgm:prSet presAssocID="{3E95E9AA-C429-49D9-B0F4-8775D46B4F00}" presName="childShape" presStyleCnt="0"/>
      <dgm:spPr/>
    </dgm:pt>
    <dgm:pt modelId="{1A1186B6-532A-46E8-99F6-1A854A3E1005}" type="pres">
      <dgm:prSet presAssocID="{E793CEFD-7926-49DF-BACC-97A961A86707}" presName="Name13" presStyleLbl="parChTrans1D2" presStyleIdx="0" presStyleCnt="1"/>
      <dgm:spPr/>
      <dgm:t>
        <a:bodyPr/>
        <a:lstStyle/>
        <a:p>
          <a:endParaRPr lang="bs-Latn-BA"/>
        </a:p>
      </dgm:t>
    </dgm:pt>
    <dgm:pt modelId="{BD485BD7-F6F5-4D96-B969-FC880C7025A3}" type="pres">
      <dgm:prSet presAssocID="{E534D8E4-F9B3-49DD-A9B3-13329FFE0400}" presName="childText" presStyleLbl="bgAcc1" presStyleIdx="0" presStyleCnt="1">
        <dgm:presLayoutVars>
          <dgm:bulletEnabled val="1"/>
        </dgm:presLayoutVars>
      </dgm:prSet>
      <dgm:spPr/>
      <dgm:t>
        <a:bodyPr/>
        <a:lstStyle/>
        <a:p>
          <a:endParaRPr lang="bs-Latn-BA"/>
        </a:p>
      </dgm:t>
    </dgm:pt>
  </dgm:ptLst>
  <dgm:cxnLst>
    <dgm:cxn modelId="{9989D765-35B1-435B-A11E-6BCAA426FEEC}" type="presOf" srcId="{E793CEFD-7926-49DF-BACC-97A961A86707}" destId="{1A1186B6-532A-46E8-99F6-1A854A3E1005}" srcOrd="0" destOrd="0" presId="urn:microsoft.com/office/officeart/2005/8/layout/hierarchy3"/>
    <dgm:cxn modelId="{38A8815D-3129-4C61-9387-3BA6C2480044}" type="presOf" srcId="{3E95E9AA-C429-49D9-B0F4-8775D46B4F00}" destId="{4C928FA8-C575-45B4-AC44-0D4634EB1678}" srcOrd="1" destOrd="0" presId="urn:microsoft.com/office/officeart/2005/8/layout/hierarchy3"/>
    <dgm:cxn modelId="{28488F9D-4B95-4BE3-9ECF-A674392E7343}" srcId="{88070204-59F9-4631-8BD9-29E2CF64A518}" destId="{1094F093-9691-4465-9428-0A32FFD42E2B}" srcOrd="0" destOrd="0" parTransId="{C781C4F2-94D8-4F7C-887B-965E4F068D78}" sibTransId="{BDE573D3-BEF6-40E4-9C11-8BD214F3953E}"/>
    <dgm:cxn modelId="{2B7F0D15-E9FD-4B70-9679-C65023A9AB1A}" type="presOf" srcId="{1094F093-9691-4465-9428-0A32FFD42E2B}" destId="{98792086-4A80-4B3B-8FCD-E7B4E9E3361D}" srcOrd="1" destOrd="0" presId="urn:microsoft.com/office/officeart/2005/8/layout/hierarchy3"/>
    <dgm:cxn modelId="{51BF2C36-D399-47A9-802F-7939C98BB4AC}" type="presOf" srcId="{88070204-59F9-4631-8BD9-29E2CF64A518}" destId="{BAC47EF5-7A93-404D-97E3-276727A40927}" srcOrd="0" destOrd="0" presId="urn:microsoft.com/office/officeart/2005/8/layout/hierarchy3"/>
    <dgm:cxn modelId="{054F52F4-9F5F-4D6C-ADE7-1E09A204C7C1}" type="presOf" srcId="{E534D8E4-F9B3-49DD-A9B3-13329FFE0400}" destId="{BD485BD7-F6F5-4D96-B969-FC880C7025A3}" srcOrd="0" destOrd="0" presId="urn:microsoft.com/office/officeart/2005/8/layout/hierarchy3"/>
    <dgm:cxn modelId="{EA7A3AF0-C6A4-40CF-B749-EFCB25391040}" srcId="{3E95E9AA-C429-49D9-B0F4-8775D46B4F00}" destId="{E534D8E4-F9B3-49DD-A9B3-13329FFE0400}" srcOrd="0" destOrd="0" parTransId="{E793CEFD-7926-49DF-BACC-97A961A86707}" sibTransId="{E1F99A38-D734-4FE8-94D7-E161C3B97EBE}"/>
    <dgm:cxn modelId="{92982E04-D0A3-46AF-ADFD-D242CB8A50AD}" type="presOf" srcId="{3E95E9AA-C429-49D9-B0F4-8775D46B4F00}" destId="{FC14244D-21F7-4B9E-BBD6-4D435BA821AE}" srcOrd="0" destOrd="0" presId="urn:microsoft.com/office/officeart/2005/8/layout/hierarchy3"/>
    <dgm:cxn modelId="{A8100B05-2C58-486A-B788-E13F04D56B33}" srcId="{88070204-59F9-4631-8BD9-29E2CF64A518}" destId="{3E95E9AA-C429-49D9-B0F4-8775D46B4F00}" srcOrd="1" destOrd="0" parTransId="{C78FBED3-611F-42B5-AD38-462C8E20E578}" sibTransId="{C4BB78DE-AFF2-4CBB-AD58-3B7E35CAF9B2}"/>
    <dgm:cxn modelId="{5989EB56-42C7-4CE2-B8DF-1D3A1D12AE78}" type="presOf" srcId="{1094F093-9691-4465-9428-0A32FFD42E2B}" destId="{D2281418-A40D-44BD-95D8-7AF1FCEE4E2B}" srcOrd="0" destOrd="0" presId="urn:microsoft.com/office/officeart/2005/8/layout/hierarchy3"/>
    <dgm:cxn modelId="{B89FAD68-BB12-4B92-B865-830263DAC93E}" type="presParOf" srcId="{BAC47EF5-7A93-404D-97E3-276727A40927}" destId="{52594EDF-7A2D-41CF-9095-E8C5BF37DAEA}" srcOrd="0" destOrd="0" presId="urn:microsoft.com/office/officeart/2005/8/layout/hierarchy3"/>
    <dgm:cxn modelId="{76DC06DC-FDDA-4DE6-8AC5-9518BF740AA6}" type="presParOf" srcId="{52594EDF-7A2D-41CF-9095-E8C5BF37DAEA}" destId="{6A094485-9B34-4E1D-98D1-2F1DAEF7083C}" srcOrd="0" destOrd="0" presId="urn:microsoft.com/office/officeart/2005/8/layout/hierarchy3"/>
    <dgm:cxn modelId="{01BF68C7-933E-485F-8B37-FE8D161A66BC}" type="presParOf" srcId="{6A094485-9B34-4E1D-98D1-2F1DAEF7083C}" destId="{D2281418-A40D-44BD-95D8-7AF1FCEE4E2B}" srcOrd="0" destOrd="0" presId="urn:microsoft.com/office/officeart/2005/8/layout/hierarchy3"/>
    <dgm:cxn modelId="{B6D3E928-DCE6-4C56-A2EF-BB0E5568402A}" type="presParOf" srcId="{6A094485-9B34-4E1D-98D1-2F1DAEF7083C}" destId="{98792086-4A80-4B3B-8FCD-E7B4E9E3361D}" srcOrd="1" destOrd="0" presId="urn:microsoft.com/office/officeart/2005/8/layout/hierarchy3"/>
    <dgm:cxn modelId="{6D876AC8-21BC-4538-A840-14C5B4ED5BF1}" type="presParOf" srcId="{52594EDF-7A2D-41CF-9095-E8C5BF37DAEA}" destId="{31A8BDC9-499F-4492-9C76-E49DBE4F2C2C}" srcOrd="1" destOrd="0" presId="urn:microsoft.com/office/officeart/2005/8/layout/hierarchy3"/>
    <dgm:cxn modelId="{0934438E-3B8C-46A2-BB95-86380224B885}" type="presParOf" srcId="{BAC47EF5-7A93-404D-97E3-276727A40927}" destId="{66B8DB11-1150-411B-9C1E-970912BA97A3}" srcOrd="1" destOrd="0" presId="urn:microsoft.com/office/officeart/2005/8/layout/hierarchy3"/>
    <dgm:cxn modelId="{F5097379-CF69-4B76-9916-24981A94D84D}" type="presParOf" srcId="{66B8DB11-1150-411B-9C1E-970912BA97A3}" destId="{F1A70EC0-48FB-47B1-BBBD-4D9210518A3E}" srcOrd="0" destOrd="0" presId="urn:microsoft.com/office/officeart/2005/8/layout/hierarchy3"/>
    <dgm:cxn modelId="{A286094C-AC45-4458-90E1-D8C8966BF9AF}" type="presParOf" srcId="{F1A70EC0-48FB-47B1-BBBD-4D9210518A3E}" destId="{FC14244D-21F7-4B9E-BBD6-4D435BA821AE}" srcOrd="0" destOrd="0" presId="urn:microsoft.com/office/officeart/2005/8/layout/hierarchy3"/>
    <dgm:cxn modelId="{A3E965EE-B4B8-47BC-BD6A-2F08C1ADA550}" type="presParOf" srcId="{F1A70EC0-48FB-47B1-BBBD-4D9210518A3E}" destId="{4C928FA8-C575-45B4-AC44-0D4634EB1678}" srcOrd="1" destOrd="0" presId="urn:microsoft.com/office/officeart/2005/8/layout/hierarchy3"/>
    <dgm:cxn modelId="{2B0255CA-943F-4E9E-9A39-D7BC2101FABB}" type="presParOf" srcId="{66B8DB11-1150-411B-9C1E-970912BA97A3}" destId="{10997B2C-2866-4823-A82F-2E6839CF6A4E}" srcOrd="1" destOrd="0" presId="urn:microsoft.com/office/officeart/2005/8/layout/hierarchy3"/>
    <dgm:cxn modelId="{6F68C004-7CF9-480E-BAB8-696D75E1AA10}" type="presParOf" srcId="{10997B2C-2866-4823-A82F-2E6839CF6A4E}" destId="{1A1186B6-532A-46E8-99F6-1A854A3E1005}" srcOrd="0" destOrd="0" presId="urn:microsoft.com/office/officeart/2005/8/layout/hierarchy3"/>
    <dgm:cxn modelId="{449EEF06-4856-4E29-A15F-EB328C573D42}" type="presParOf" srcId="{10997B2C-2866-4823-A82F-2E6839CF6A4E}" destId="{BD485BD7-F6F5-4D96-B969-FC880C7025A3}"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C1723FF-5CDA-4273-8332-8D809ABD1D1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bs-Latn-BA"/>
        </a:p>
      </dgm:t>
    </dgm:pt>
    <dgm:pt modelId="{EA67D1BE-5227-42AC-8453-1C70DCA010B6}">
      <dgm:prSet custT="1"/>
      <dgm:spPr/>
      <dgm:t>
        <a:bodyPr/>
        <a:lstStyle/>
        <a:p>
          <a:pPr rtl="0"/>
          <a:r>
            <a:rPr lang="hr-HR" sz="1600" dirty="0" smtClean="0"/>
            <a:t>Ključni elementi obaveze iz ove odredbe su da:</a:t>
          </a:r>
          <a:endParaRPr lang="en-US" sz="1600" dirty="0"/>
        </a:p>
      </dgm:t>
    </dgm:pt>
    <dgm:pt modelId="{8BE2E13E-EBA4-4640-9466-EF0C39B67599}" type="parTrans" cxnId="{B02E17F5-D71A-4638-88E6-76237CAE8081}">
      <dgm:prSet/>
      <dgm:spPr/>
      <dgm:t>
        <a:bodyPr/>
        <a:lstStyle/>
        <a:p>
          <a:endParaRPr lang="bs-Latn-BA"/>
        </a:p>
      </dgm:t>
    </dgm:pt>
    <dgm:pt modelId="{5F1A2078-6354-4360-BADE-43666DC39845}" type="sibTrans" cxnId="{B02E17F5-D71A-4638-88E6-76237CAE8081}">
      <dgm:prSet/>
      <dgm:spPr/>
      <dgm:t>
        <a:bodyPr/>
        <a:lstStyle/>
        <a:p>
          <a:endParaRPr lang="bs-Latn-BA"/>
        </a:p>
      </dgm:t>
    </dgm:pt>
    <dgm:pt modelId="{F57B190C-446F-4A88-8CB4-5C6409749C39}">
      <dgm:prSet/>
      <dgm:spPr/>
      <dgm:t>
        <a:bodyPr/>
        <a:lstStyle/>
        <a:p>
          <a:pPr rtl="0"/>
          <a:r>
            <a:rPr lang="hr-HR" smtClean="0"/>
            <a:t>nadzor mora vršiti sud, </a:t>
          </a:r>
          <a:endParaRPr lang="en-US"/>
        </a:p>
      </dgm:t>
    </dgm:pt>
    <dgm:pt modelId="{25ABC40F-8CA9-4247-A462-E057FFE241A0}" type="parTrans" cxnId="{876863FF-5241-4A63-ACFF-F62E0A2537AC}">
      <dgm:prSet/>
      <dgm:spPr/>
      <dgm:t>
        <a:bodyPr/>
        <a:lstStyle/>
        <a:p>
          <a:endParaRPr lang="bs-Latn-BA"/>
        </a:p>
      </dgm:t>
    </dgm:pt>
    <dgm:pt modelId="{7E946AA8-5965-4E61-8DE9-58424AE8ED13}" type="sibTrans" cxnId="{876863FF-5241-4A63-ACFF-F62E0A2537AC}">
      <dgm:prSet/>
      <dgm:spPr/>
      <dgm:t>
        <a:bodyPr/>
        <a:lstStyle/>
        <a:p>
          <a:endParaRPr lang="bs-Latn-BA"/>
        </a:p>
      </dgm:t>
    </dgm:pt>
    <dgm:pt modelId="{0E93BD29-C555-4A90-8004-90981215859C}">
      <dgm:prSet/>
      <dgm:spPr/>
      <dgm:t>
        <a:bodyPr/>
        <a:lstStyle/>
        <a:p>
          <a:pPr rtl="0"/>
          <a:r>
            <a:rPr lang="hr-HR" dirty="0" smtClean="0"/>
            <a:t>mora postojati usmena rasprava uz pravnu pomoć u postupku u kojem učestvuju obje strane, </a:t>
          </a:r>
          <a:endParaRPr lang="en-US" dirty="0"/>
        </a:p>
      </dgm:t>
    </dgm:pt>
    <dgm:pt modelId="{839A7599-D80A-47F8-8860-9DD9717E3F3A}" type="parTrans" cxnId="{82EBC165-FCC3-4E22-8993-6F6BF1AF9475}">
      <dgm:prSet/>
      <dgm:spPr/>
      <dgm:t>
        <a:bodyPr/>
        <a:lstStyle/>
        <a:p>
          <a:endParaRPr lang="bs-Latn-BA"/>
        </a:p>
      </dgm:t>
    </dgm:pt>
    <dgm:pt modelId="{12AFB2E1-B5D3-4E08-A005-0747159618C2}" type="sibTrans" cxnId="{82EBC165-FCC3-4E22-8993-6F6BF1AF9475}">
      <dgm:prSet/>
      <dgm:spPr/>
      <dgm:t>
        <a:bodyPr/>
        <a:lstStyle/>
        <a:p>
          <a:endParaRPr lang="bs-Latn-BA"/>
        </a:p>
      </dgm:t>
    </dgm:pt>
    <dgm:pt modelId="{81526ED5-01EC-49F7-B9A4-DD2FF0C96CD8}">
      <dgm:prSet/>
      <dgm:spPr/>
      <dgm:t>
        <a:bodyPr/>
        <a:lstStyle/>
        <a:p>
          <a:pPr rtl="0"/>
          <a:r>
            <a:rPr lang="hr-HR" dirty="0" smtClean="0"/>
            <a:t>mora se razmotriti zakonitost pritvora u najširem smislu </a:t>
          </a:r>
          <a:endParaRPr lang="en-US" dirty="0"/>
        </a:p>
      </dgm:t>
    </dgm:pt>
    <dgm:pt modelId="{F29C365A-ADB8-44D2-8665-3DD4A1560CAC}" type="parTrans" cxnId="{47D5D8B7-1E93-41BA-9E20-656A10ADC97D}">
      <dgm:prSet/>
      <dgm:spPr/>
      <dgm:t>
        <a:bodyPr/>
        <a:lstStyle/>
        <a:p>
          <a:endParaRPr lang="bs-Latn-BA"/>
        </a:p>
      </dgm:t>
    </dgm:pt>
    <dgm:pt modelId="{F0867F6A-A694-4A7F-8585-130307D5D244}" type="sibTrans" cxnId="{47D5D8B7-1E93-41BA-9E20-656A10ADC97D}">
      <dgm:prSet/>
      <dgm:spPr/>
      <dgm:t>
        <a:bodyPr/>
        <a:lstStyle/>
        <a:p>
          <a:endParaRPr lang="bs-Latn-BA"/>
        </a:p>
      </dgm:t>
    </dgm:pt>
    <dgm:pt modelId="{8556FF4A-C8E0-4A71-8524-8ABFC9BE7F92}">
      <dgm:prSet/>
      <dgm:spPr/>
      <dgm:t>
        <a:bodyPr/>
        <a:lstStyle/>
        <a:p>
          <a:pPr rtl="0"/>
          <a:r>
            <a:rPr lang="hr-HR" dirty="0" smtClean="0"/>
            <a:t>ovo mora biti učinjeno što je moguće prije. </a:t>
          </a:r>
          <a:endParaRPr lang="en-US" dirty="0"/>
        </a:p>
      </dgm:t>
    </dgm:pt>
    <dgm:pt modelId="{354DC77F-3259-40E7-AF81-D374A1548F02}" type="parTrans" cxnId="{DD5EFAE5-D957-455E-AEC6-439A4E49E3B1}">
      <dgm:prSet/>
      <dgm:spPr/>
      <dgm:t>
        <a:bodyPr/>
        <a:lstStyle/>
        <a:p>
          <a:endParaRPr lang="bs-Latn-BA"/>
        </a:p>
      </dgm:t>
    </dgm:pt>
    <dgm:pt modelId="{188663B0-A8BA-4A08-9B81-52C442A3B95E}" type="sibTrans" cxnId="{DD5EFAE5-D957-455E-AEC6-439A4E49E3B1}">
      <dgm:prSet/>
      <dgm:spPr/>
      <dgm:t>
        <a:bodyPr/>
        <a:lstStyle/>
        <a:p>
          <a:endParaRPr lang="bs-Latn-BA"/>
        </a:p>
      </dgm:t>
    </dgm:pt>
    <dgm:pt modelId="{3C79E3B3-1555-43CB-BDC0-EFC9174B441C}">
      <dgm:prSet custT="1"/>
      <dgm:spPr/>
      <dgm:t>
        <a:bodyPr/>
        <a:lstStyle/>
        <a:p>
          <a:pPr rtl="0"/>
          <a:r>
            <a:rPr lang="hr-HR" sz="1300" dirty="0" smtClean="0"/>
            <a:t>Domaće vlasti moraju omogućiti pristup sudu u svim slučajevima, uključujući i one koji su opravdani po članu 5. stav 1. Evropske konvencije, pri čemu je primjenjivost na član 5. stav 1. </a:t>
          </a:r>
          <a:r>
            <a:rPr lang="hr-HR" sz="1300" dirty="0" err="1" smtClean="0"/>
            <a:t>tač</a:t>
          </a:r>
          <a:r>
            <a:rPr lang="hr-HR" sz="1300" dirty="0" smtClean="0"/>
            <a:t>. a. i f. ograničena. Neophodno je da postupak bude pred </a:t>
          </a:r>
          <a:r>
            <a:rPr lang="hr-HR" sz="1300" dirty="0" err="1" smtClean="0"/>
            <a:t>sudijom</a:t>
          </a:r>
          <a:r>
            <a:rPr lang="hr-HR" sz="1300" dirty="0" smtClean="0"/>
            <a:t> i da ispuni sve zahtjeve pravičnog suđenja iz člana 6. Evropske konvencije, a posebno one koji se odnose na nezavisnost i nepristranost.</a:t>
          </a:r>
          <a:endParaRPr lang="en-US" sz="1300" dirty="0"/>
        </a:p>
      </dgm:t>
    </dgm:pt>
    <dgm:pt modelId="{81C13350-4DD1-48E5-90EB-2593AD87D82D}" type="parTrans" cxnId="{51826C20-5082-4B5C-9249-617108B2D401}">
      <dgm:prSet/>
      <dgm:spPr/>
      <dgm:t>
        <a:bodyPr/>
        <a:lstStyle/>
        <a:p>
          <a:endParaRPr lang="bs-Latn-BA"/>
        </a:p>
      </dgm:t>
    </dgm:pt>
    <dgm:pt modelId="{8C49FBD4-0494-41F0-A6BC-B3127DAB5462}" type="sibTrans" cxnId="{51826C20-5082-4B5C-9249-617108B2D401}">
      <dgm:prSet/>
      <dgm:spPr/>
      <dgm:t>
        <a:bodyPr/>
        <a:lstStyle/>
        <a:p>
          <a:endParaRPr lang="bs-Latn-BA"/>
        </a:p>
      </dgm:t>
    </dgm:pt>
    <dgm:pt modelId="{0022C1D3-F7A9-485C-AF1D-A2F73DD9EBBE}">
      <dgm:prSet custT="1"/>
      <dgm:spPr/>
      <dgm:t>
        <a:bodyPr/>
        <a:lstStyle/>
        <a:p>
          <a:pPr rtl="0"/>
          <a:r>
            <a:rPr lang="bs-Latn-BA" sz="1400" dirty="0" smtClean="0"/>
            <a:t>AP 2271/05 (</a:t>
          </a:r>
          <a:r>
            <a:rPr lang="bs-Latn-BA" sz="1400" dirty="0" err="1" smtClean="0"/>
            <a:t>Marinić</a:t>
          </a:r>
          <a:r>
            <a:rPr lang="bs-Latn-BA" sz="1400" dirty="0" smtClean="0"/>
            <a:t> i dr.) - Utvrđeno kršenje čl. 5(4) EK jer niti jednim važećim propisom nije jasno propisano kojem «sudu» i u kojem postupku se </a:t>
          </a:r>
          <a:r>
            <a:rPr lang="bs-Latn-BA" sz="1400" dirty="0" err="1" smtClean="0"/>
            <a:t>apelanti</a:t>
          </a:r>
          <a:r>
            <a:rPr lang="bs-Latn-BA" sz="1400" dirty="0" smtClean="0"/>
            <a:t> mogu obratiti radi ispitivanja zakonitosti produženja pritvora, u kojim vremenskim intervalima mogu tražiti preispitivanje produženja izrečene mjere, koje su im procesne garancije na raspolaganju, te u kojem roku se odluka o tome mora donijeti.</a:t>
          </a:r>
          <a:endParaRPr lang="en-US" sz="1400" dirty="0"/>
        </a:p>
      </dgm:t>
    </dgm:pt>
    <dgm:pt modelId="{9B0AFE2F-F29C-4D54-9B79-FEBBBEDC7E01}" type="parTrans" cxnId="{6FE3F6DF-3AD0-496A-A32A-83D58F3CCE0B}">
      <dgm:prSet/>
      <dgm:spPr/>
      <dgm:t>
        <a:bodyPr/>
        <a:lstStyle/>
        <a:p>
          <a:endParaRPr lang="bs-Latn-BA"/>
        </a:p>
      </dgm:t>
    </dgm:pt>
    <dgm:pt modelId="{E2A8D1A7-A42C-46E5-94FD-F08935F5299A}" type="sibTrans" cxnId="{6FE3F6DF-3AD0-496A-A32A-83D58F3CCE0B}">
      <dgm:prSet/>
      <dgm:spPr/>
      <dgm:t>
        <a:bodyPr/>
        <a:lstStyle/>
        <a:p>
          <a:endParaRPr lang="bs-Latn-BA"/>
        </a:p>
      </dgm:t>
    </dgm:pt>
    <dgm:pt modelId="{9EBC3C89-A637-4F7D-9BC3-06D23388D37E}" type="pres">
      <dgm:prSet presAssocID="{8C1723FF-5CDA-4273-8332-8D809ABD1D13}" presName="hierChild1" presStyleCnt="0">
        <dgm:presLayoutVars>
          <dgm:orgChart val="1"/>
          <dgm:chPref val="1"/>
          <dgm:dir/>
          <dgm:animOne val="branch"/>
          <dgm:animLvl val="lvl"/>
          <dgm:resizeHandles/>
        </dgm:presLayoutVars>
      </dgm:prSet>
      <dgm:spPr/>
      <dgm:t>
        <a:bodyPr/>
        <a:lstStyle/>
        <a:p>
          <a:endParaRPr lang="bs-Latn-BA"/>
        </a:p>
      </dgm:t>
    </dgm:pt>
    <dgm:pt modelId="{96DD03FD-8E72-42CF-9BB2-28E38880892C}" type="pres">
      <dgm:prSet presAssocID="{EA67D1BE-5227-42AC-8453-1C70DCA010B6}" presName="hierRoot1" presStyleCnt="0">
        <dgm:presLayoutVars>
          <dgm:hierBranch val="init"/>
        </dgm:presLayoutVars>
      </dgm:prSet>
      <dgm:spPr/>
    </dgm:pt>
    <dgm:pt modelId="{9AA389FA-331F-4525-9CB1-139324471DDA}" type="pres">
      <dgm:prSet presAssocID="{EA67D1BE-5227-42AC-8453-1C70DCA010B6}" presName="rootComposite1" presStyleCnt="0"/>
      <dgm:spPr/>
    </dgm:pt>
    <dgm:pt modelId="{B0CC0514-1022-46D1-940F-CE9523BBC94F}" type="pres">
      <dgm:prSet presAssocID="{EA67D1BE-5227-42AC-8453-1C70DCA010B6}" presName="rootText1" presStyleLbl="node0" presStyleIdx="0" presStyleCnt="3" custScaleY="247708" custLinFactNeighborX="-90099" custLinFactNeighborY="-18106">
        <dgm:presLayoutVars>
          <dgm:chPref val="3"/>
        </dgm:presLayoutVars>
      </dgm:prSet>
      <dgm:spPr/>
      <dgm:t>
        <a:bodyPr/>
        <a:lstStyle/>
        <a:p>
          <a:endParaRPr lang="bs-Latn-BA"/>
        </a:p>
      </dgm:t>
    </dgm:pt>
    <dgm:pt modelId="{85863003-EA23-4DD7-91BA-1D079B449AB7}" type="pres">
      <dgm:prSet presAssocID="{EA67D1BE-5227-42AC-8453-1C70DCA010B6}" presName="rootConnector1" presStyleLbl="node1" presStyleIdx="0" presStyleCnt="0"/>
      <dgm:spPr/>
      <dgm:t>
        <a:bodyPr/>
        <a:lstStyle/>
        <a:p>
          <a:endParaRPr lang="bs-Latn-BA"/>
        </a:p>
      </dgm:t>
    </dgm:pt>
    <dgm:pt modelId="{684086E6-0273-40A8-AAC9-66FC3DA19263}" type="pres">
      <dgm:prSet presAssocID="{EA67D1BE-5227-42AC-8453-1C70DCA010B6}" presName="hierChild2" presStyleCnt="0"/>
      <dgm:spPr/>
    </dgm:pt>
    <dgm:pt modelId="{D2E14317-D70E-445E-A368-10885AF50290}" type="pres">
      <dgm:prSet presAssocID="{25ABC40F-8CA9-4247-A462-E057FFE241A0}" presName="Name37" presStyleLbl="parChTrans1D2" presStyleIdx="0" presStyleCnt="4"/>
      <dgm:spPr/>
      <dgm:t>
        <a:bodyPr/>
        <a:lstStyle/>
        <a:p>
          <a:endParaRPr lang="bs-Latn-BA"/>
        </a:p>
      </dgm:t>
    </dgm:pt>
    <dgm:pt modelId="{1B80E97E-01D6-49CD-92EC-034AA6394E87}" type="pres">
      <dgm:prSet presAssocID="{F57B190C-446F-4A88-8CB4-5C6409749C39}" presName="hierRoot2" presStyleCnt="0">
        <dgm:presLayoutVars>
          <dgm:hierBranch val="init"/>
        </dgm:presLayoutVars>
      </dgm:prSet>
      <dgm:spPr/>
    </dgm:pt>
    <dgm:pt modelId="{D96688B9-D2EB-481A-8FF9-A02F934C0FA7}" type="pres">
      <dgm:prSet presAssocID="{F57B190C-446F-4A88-8CB4-5C6409749C39}" presName="rootComposite" presStyleCnt="0"/>
      <dgm:spPr/>
    </dgm:pt>
    <dgm:pt modelId="{B297B00F-5E84-4F32-A797-6B70C43B89AD}" type="pres">
      <dgm:prSet presAssocID="{F57B190C-446F-4A88-8CB4-5C6409749C39}" presName="rootText" presStyleLbl="node2" presStyleIdx="0" presStyleCnt="4" custScaleX="78390" custScaleY="67237">
        <dgm:presLayoutVars>
          <dgm:chPref val="3"/>
        </dgm:presLayoutVars>
      </dgm:prSet>
      <dgm:spPr/>
      <dgm:t>
        <a:bodyPr/>
        <a:lstStyle/>
        <a:p>
          <a:endParaRPr lang="bs-Latn-BA"/>
        </a:p>
      </dgm:t>
    </dgm:pt>
    <dgm:pt modelId="{CAD4FA9A-69D4-467D-BC6F-9B907739FEED}" type="pres">
      <dgm:prSet presAssocID="{F57B190C-446F-4A88-8CB4-5C6409749C39}" presName="rootConnector" presStyleLbl="node2" presStyleIdx="0" presStyleCnt="4"/>
      <dgm:spPr/>
      <dgm:t>
        <a:bodyPr/>
        <a:lstStyle/>
        <a:p>
          <a:endParaRPr lang="bs-Latn-BA"/>
        </a:p>
      </dgm:t>
    </dgm:pt>
    <dgm:pt modelId="{1333ED21-5EB8-4996-86E7-24B632D59BB2}" type="pres">
      <dgm:prSet presAssocID="{F57B190C-446F-4A88-8CB4-5C6409749C39}" presName="hierChild4" presStyleCnt="0"/>
      <dgm:spPr/>
    </dgm:pt>
    <dgm:pt modelId="{F77748FF-B65B-480E-8AE2-1CD873996544}" type="pres">
      <dgm:prSet presAssocID="{F57B190C-446F-4A88-8CB4-5C6409749C39}" presName="hierChild5" presStyleCnt="0"/>
      <dgm:spPr/>
    </dgm:pt>
    <dgm:pt modelId="{887A48E7-A2E7-4918-88BB-08CBFDF97914}" type="pres">
      <dgm:prSet presAssocID="{839A7599-D80A-47F8-8860-9DD9717E3F3A}" presName="Name37" presStyleLbl="parChTrans1D2" presStyleIdx="1" presStyleCnt="4"/>
      <dgm:spPr/>
      <dgm:t>
        <a:bodyPr/>
        <a:lstStyle/>
        <a:p>
          <a:endParaRPr lang="bs-Latn-BA"/>
        </a:p>
      </dgm:t>
    </dgm:pt>
    <dgm:pt modelId="{FDF4A3CA-4714-4701-957F-3917D22B1329}" type="pres">
      <dgm:prSet presAssocID="{0E93BD29-C555-4A90-8004-90981215859C}" presName="hierRoot2" presStyleCnt="0">
        <dgm:presLayoutVars>
          <dgm:hierBranch val="init"/>
        </dgm:presLayoutVars>
      </dgm:prSet>
      <dgm:spPr/>
    </dgm:pt>
    <dgm:pt modelId="{0C97EFA1-70BE-49CF-BFA0-F3EFF7A74605}" type="pres">
      <dgm:prSet presAssocID="{0E93BD29-C555-4A90-8004-90981215859C}" presName="rootComposite" presStyleCnt="0"/>
      <dgm:spPr/>
    </dgm:pt>
    <dgm:pt modelId="{BF493895-1824-4849-9D3C-027C04C44AC7}" type="pres">
      <dgm:prSet presAssocID="{0E93BD29-C555-4A90-8004-90981215859C}" presName="rootText" presStyleLbl="node2" presStyleIdx="1" presStyleCnt="4" custScaleX="91498" custScaleY="74135">
        <dgm:presLayoutVars>
          <dgm:chPref val="3"/>
        </dgm:presLayoutVars>
      </dgm:prSet>
      <dgm:spPr/>
      <dgm:t>
        <a:bodyPr/>
        <a:lstStyle/>
        <a:p>
          <a:endParaRPr lang="bs-Latn-BA"/>
        </a:p>
      </dgm:t>
    </dgm:pt>
    <dgm:pt modelId="{FFAB4C32-E41C-437C-A07D-7198130DB7F5}" type="pres">
      <dgm:prSet presAssocID="{0E93BD29-C555-4A90-8004-90981215859C}" presName="rootConnector" presStyleLbl="node2" presStyleIdx="1" presStyleCnt="4"/>
      <dgm:spPr/>
      <dgm:t>
        <a:bodyPr/>
        <a:lstStyle/>
        <a:p>
          <a:endParaRPr lang="bs-Latn-BA"/>
        </a:p>
      </dgm:t>
    </dgm:pt>
    <dgm:pt modelId="{75C8D20A-21C0-4B7D-9B09-144682A8B0E0}" type="pres">
      <dgm:prSet presAssocID="{0E93BD29-C555-4A90-8004-90981215859C}" presName="hierChild4" presStyleCnt="0"/>
      <dgm:spPr/>
    </dgm:pt>
    <dgm:pt modelId="{6DAEED43-D663-4B3A-9CE3-7D5C8848547C}" type="pres">
      <dgm:prSet presAssocID="{0E93BD29-C555-4A90-8004-90981215859C}" presName="hierChild5" presStyleCnt="0"/>
      <dgm:spPr/>
    </dgm:pt>
    <dgm:pt modelId="{15E7ABCC-F479-4C80-BA3C-3C9B746871B9}" type="pres">
      <dgm:prSet presAssocID="{F29C365A-ADB8-44D2-8665-3DD4A1560CAC}" presName="Name37" presStyleLbl="parChTrans1D2" presStyleIdx="2" presStyleCnt="4"/>
      <dgm:spPr/>
      <dgm:t>
        <a:bodyPr/>
        <a:lstStyle/>
        <a:p>
          <a:endParaRPr lang="bs-Latn-BA"/>
        </a:p>
      </dgm:t>
    </dgm:pt>
    <dgm:pt modelId="{C60270A0-6D7D-4CB5-8536-83175FEBF173}" type="pres">
      <dgm:prSet presAssocID="{81526ED5-01EC-49F7-B9A4-DD2FF0C96CD8}" presName="hierRoot2" presStyleCnt="0">
        <dgm:presLayoutVars>
          <dgm:hierBranch val="init"/>
        </dgm:presLayoutVars>
      </dgm:prSet>
      <dgm:spPr/>
    </dgm:pt>
    <dgm:pt modelId="{C4072949-3FFB-4150-84F7-D932A6686CF3}" type="pres">
      <dgm:prSet presAssocID="{81526ED5-01EC-49F7-B9A4-DD2FF0C96CD8}" presName="rootComposite" presStyleCnt="0"/>
      <dgm:spPr/>
    </dgm:pt>
    <dgm:pt modelId="{4CDEA0D8-2ED1-435B-B2DC-28CFABA94886}" type="pres">
      <dgm:prSet presAssocID="{81526ED5-01EC-49F7-B9A4-DD2FF0C96CD8}" presName="rootText" presStyleLbl="node2" presStyleIdx="2" presStyleCnt="4" custScaleX="71462" custScaleY="75859">
        <dgm:presLayoutVars>
          <dgm:chPref val="3"/>
        </dgm:presLayoutVars>
      </dgm:prSet>
      <dgm:spPr/>
      <dgm:t>
        <a:bodyPr/>
        <a:lstStyle/>
        <a:p>
          <a:endParaRPr lang="bs-Latn-BA"/>
        </a:p>
      </dgm:t>
    </dgm:pt>
    <dgm:pt modelId="{ADC8FECE-92A5-4CD2-80E6-F8BC413F695E}" type="pres">
      <dgm:prSet presAssocID="{81526ED5-01EC-49F7-B9A4-DD2FF0C96CD8}" presName="rootConnector" presStyleLbl="node2" presStyleIdx="2" presStyleCnt="4"/>
      <dgm:spPr/>
      <dgm:t>
        <a:bodyPr/>
        <a:lstStyle/>
        <a:p>
          <a:endParaRPr lang="bs-Latn-BA"/>
        </a:p>
      </dgm:t>
    </dgm:pt>
    <dgm:pt modelId="{29ECF1ED-232A-4223-8BE8-94754F42BFC8}" type="pres">
      <dgm:prSet presAssocID="{81526ED5-01EC-49F7-B9A4-DD2FF0C96CD8}" presName="hierChild4" presStyleCnt="0"/>
      <dgm:spPr/>
    </dgm:pt>
    <dgm:pt modelId="{AB433BB6-6570-4DB7-B284-7E334A986956}" type="pres">
      <dgm:prSet presAssocID="{81526ED5-01EC-49F7-B9A4-DD2FF0C96CD8}" presName="hierChild5" presStyleCnt="0"/>
      <dgm:spPr/>
    </dgm:pt>
    <dgm:pt modelId="{FEA3DA3B-D862-4161-BA8B-9466C045D6B5}" type="pres">
      <dgm:prSet presAssocID="{354DC77F-3259-40E7-AF81-D374A1548F02}" presName="Name37" presStyleLbl="parChTrans1D2" presStyleIdx="3" presStyleCnt="4"/>
      <dgm:spPr/>
      <dgm:t>
        <a:bodyPr/>
        <a:lstStyle/>
        <a:p>
          <a:endParaRPr lang="bs-Latn-BA"/>
        </a:p>
      </dgm:t>
    </dgm:pt>
    <dgm:pt modelId="{1D27F2C9-6D3E-4CFF-B0DD-D31FEED40580}" type="pres">
      <dgm:prSet presAssocID="{8556FF4A-C8E0-4A71-8524-8ABFC9BE7F92}" presName="hierRoot2" presStyleCnt="0">
        <dgm:presLayoutVars>
          <dgm:hierBranch val="init"/>
        </dgm:presLayoutVars>
      </dgm:prSet>
      <dgm:spPr/>
    </dgm:pt>
    <dgm:pt modelId="{1717F98F-675E-454E-A93C-B5D7421FC7C1}" type="pres">
      <dgm:prSet presAssocID="{8556FF4A-C8E0-4A71-8524-8ABFC9BE7F92}" presName="rootComposite" presStyleCnt="0"/>
      <dgm:spPr/>
    </dgm:pt>
    <dgm:pt modelId="{48E1DECC-E520-446D-8ADF-696BB6BF0B0C}" type="pres">
      <dgm:prSet presAssocID="{8556FF4A-C8E0-4A71-8524-8ABFC9BE7F92}" presName="rootText" presStyleLbl="node2" presStyleIdx="3" presStyleCnt="4" custScaleX="70789" custScaleY="81032" custLinFactNeighborX="-16382">
        <dgm:presLayoutVars>
          <dgm:chPref val="3"/>
        </dgm:presLayoutVars>
      </dgm:prSet>
      <dgm:spPr/>
      <dgm:t>
        <a:bodyPr/>
        <a:lstStyle/>
        <a:p>
          <a:endParaRPr lang="bs-Latn-BA"/>
        </a:p>
      </dgm:t>
    </dgm:pt>
    <dgm:pt modelId="{9871F900-E65F-45DF-8380-6C02D8165105}" type="pres">
      <dgm:prSet presAssocID="{8556FF4A-C8E0-4A71-8524-8ABFC9BE7F92}" presName="rootConnector" presStyleLbl="node2" presStyleIdx="3" presStyleCnt="4"/>
      <dgm:spPr/>
      <dgm:t>
        <a:bodyPr/>
        <a:lstStyle/>
        <a:p>
          <a:endParaRPr lang="bs-Latn-BA"/>
        </a:p>
      </dgm:t>
    </dgm:pt>
    <dgm:pt modelId="{7EABEDFC-29FE-4832-9B74-A35D935FC571}" type="pres">
      <dgm:prSet presAssocID="{8556FF4A-C8E0-4A71-8524-8ABFC9BE7F92}" presName="hierChild4" presStyleCnt="0"/>
      <dgm:spPr/>
    </dgm:pt>
    <dgm:pt modelId="{094067EF-4C2A-482F-8A6A-0220AA330366}" type="pres">
      <dgm:prSet presAssocID="{8556FF4A-C8E0-4A71-8524-8ABFC9BE7F92}" presName="hierChild5" presStyleCnt="0"/>
      <dgm:spPr/>
    </dgm:pt>
    <dgm:pt modelId="{672CE38B-CC87-432C-9947-47480ADE467A}" type="pres">
      <dgm:prSet presAssocID="{EA67D1BE-5227-42AC-8453-1C70DCA010B6}" presName="hierChild3" presStyleCnt="0"/>
      <dgm:spPr/>
    </dgm:pt>
    <dgm:pt modelId="{411B1C69-4962-408F-B7BD-F313D89C3DED}" type="pres">
      <dgm:prSet presAssocID="{3C79E3B3-1555-43CB-BDC0-EFC9174B441C}" presName="hierRoot1" presStyleCnt="0">
        <dgm:presLayoutVars>
          <dgm:hierBranch val="init"/>
        </dgm:presLayoutVars>
      </dgm:prSet>
      <dgm:spPr/>
    </dgm:pt>
    <dgm:pt modelId="{BEF66EBC-49E8-4E4D-9EF9-08793E06B8AC}" type="pres">
      <dgm:prSet presAssocID="{3C79E3B3-1555-43CB-BDC0-EFC9174B441C}" presName="rootComposite1" presStyleCnt="0"/>
      <dgm:spPr/>
    </dgm:pt>
    <dgm:pt modelId="{3211C3FA-023E-4A2F-943F-A139EED5F57C}" type="pres">
      <dgm:prSet presAssocID="{3C79E3B3-1555-43CB-BDC0-EFC9174B441C}" presName="rootText1" presStyleLbl="node0" presStyleIdx="1" presStyleCnt="3" custScaleY="276748" custLinFactNeighborX="-35781" custLinFactNeighborY="-29314">
        <dgm:presLayoutVars>
          <dgm:chPref val="3"/>
        </dgm:presLayoutVars>
      </dgm:prSet>
      <dgm:spPr/>
      <dgm:t>
        <a:bodyPr/>
        <a:lstStyle/>
        <a:p>
          <a:endParaRPr lang="bs-Latn-BA"/>
        </a:p>
      </dgm:t>
    </dgm:pt>
    <dgm:pt modelId="{FC6994DC-213B-41EB-B600-B6E78CE6E8A7}" type="pres">
      <dgm:prSet presAssocID="{3C79E3B3-1555-43CB-BDC0-EFC9174B441C}" presName="rootConnector1" presStyleLbl="node1" presStyleIdx="0" presStyleCnt="0"/>
      <dgm:spPr/>
      <dgm:t>
        <a:bodyPr/>
        <a:lstStyle/>
        <a:p>
          <a:endParaRPr lang="bs-Latn-BA"/>
        </a:p>
      </dgm:t>
    </dgm:pt>
    <dgm:pt modelId="{E3C98BD7-FF17-4B49-914C-5E54E4A90B2B}" type="pres">
      <dgm:prSet presAssocID="{3C79E3B3-1555-43CB-BDC0-EFC9174B441C}" presName="hierChild2" presStyleCnt="0"/>
      <dgm:spPr/>
    </dgm:pt>
    <dgm:pt modelId="{AB9F9D01-1BF6-456C-8393-9DD4F7736F83}" type="pres">
      <dgm:prSet presAssocID="{3C79E3B3-1555-43CB-BDC0-EFC9174B441C}" presName="hierChild3" presStyleCnt="0"/>
      <dgm:spPr/>
    </dgm:pt>
    <dgm:pt modelId="{69E15EF9-EC89-4A02-B8EC-CA270241627F}" type="pres">
      <dgm:prSet presAssocID="{0022C1D3-F7A9-485C-AF1D-A2F73DD9EBBE}" presName="hierRoot1" presStyleCnt="0">
        <dgm:presLayoutVars>
          <dgm:hierBranch val="init"/>
        </dgm:presLayoutVars>
      </dgm:prSet>
      <dgm:spPr/>
    </dgm:pt>
    <dgm:pt modelId="{2A5B397D-2BFC-4CCC-8CD2-589F91D440B7}" type="pres">
      <dgm:prSet presAssocID="{0022C1D3-F7A9-485C-AF1D-A2F73DD9EBBE}" presName="rootComposite1" presStyleCnt="0"/>
      <dgm:spPr/>
    </dgm:pt>
    <dgm:pt modelId="{E28A4DE9-EF39-4D90-B9DF-AC9B2E90B4BC}" type="pres">
      <dgm:prSet presAssocID="{0022C1D3-F7A9-485C-AF1D-A2F73DD9EBBE}" presName="rootText1" presStyleLbl="node0" presStyleIdx="2" presStyleCnt="3" custScaleY="325163" custLinFactNeighborX="-22417" custLinFactNeighborY="-25003">
        <dgm:presLayoutVars>
          <dgm:chPref val="3"/>
        </dgm:presLayoutVars>
      </dgm:prSet>
      <dgm:spPr/>
      <dgm:t>
        <a:bodyPr/>
        <a:lstStyle/>
        <a:p>
          <a:endParaRPr lang="bs-Latn-BA"/>
        </a:p>
      </dgm:t>
    </dgm:pt>
    <dgm:pt modelId="{132E2246-052E-4669-A535-382CEB5A7C27}" type="pres">
      <dgm:prSet presAssocID="{0022C1D3-F7A9-485C-AF1D-A2F73DD9EBBE}" presName="rootConnector1" presStyleLbl="node1" presStyleIdx="0" presStyleCnt="0"/>
      <dgm:spPr/>
      <dgm:t>
        <a:bodyPr/>
        <a:lstStyle/>
        <a:p>
          <a:endParaRPr lang="bs-Latn-BA"/>
        </a:p>
      </dgm:t>
    </dgm:pt>
    <dgm:pt modelId="{14B52931-B0D6-4592-8D50-A46D5DA888A5}" type="pres">
      <dgm:prSet presAssocID="{0022C1D3-F7A9-485C-AF1D-A2F73DD9EBBE}" presName="hierChild2" presStyleCnt="0"/>
      <dgm:spPr/>
    </dgm:pt>
    <dgm:pt modelId="{D383E4F2-4947-44B4-B0A3-BC5B0350DB7A}" type="pres">
      <dgm:prSet presAssocID="{0022C1D3-F7A9-485C-AF1D-A2F73DD9EBBE}" presName="hierChild3" presStyleCnt="0"/>
      <dgm:spPr/>
    </dgm:pt>
  </dgm:ptLst>
  <dgm:cxnLst>
    <dgm:cxn modelId="{47D5D8B7-1E93-41BA-9E20-656A10ADC97D}" srcId="{EA67D1BE-5227-42AC-8453-1C70DCA010B6}" destId="{81526ED5-01EC-49F7-B9A4-DD2FF0C96CD8}" srcOrd="2" destOrd="0" parTransId="{F29C365A-ADB8-44D2-8665-3DD4A1560CAC}" sibTransId="{F0867F6A-A694-4A7F-8585-130307D5D244}"/>
    <dgm:cxn modelId="{52512036-BEE6-4115-BCF1-50CC16175E6A}" type="presOf" srcId="{8556FF4A-C8E0-4A71-8524-8ABFC9BE7F92}" destId="{48E1DECC-E520-446D-8ADF-696BB6BF0B0C}" srcOrd="0" destOrd="0" presId="urn:microsoft.com/office/officeart/2005/8/layout/orgChart1"/>
    <dgm:cxn modelId="{6DDC8595-F613-4EED-88F3-40B30A1D87D3}" type="presOf" srcId="{F57B190C-446F-4A88-8CB4-5C6409749C39}" destId="{CAD4FA9A-69D4-467D-BC6F-9B907739FEED}" srcOrd="1" destOrd="0" presId="urn:microsoft.com/office/officeart/2005/8/layout/orgChart1"/>
    <dgm:cxn modelId="{F764D0D2-794C-404F-A746-F431AAB29B24}" type="presOf" srcId="{81526ED5-01EC-49F7-B9A4-DD2FF0C96CD8}" destId="{ADC8FECE-92A5-4CD2-80E6-F8BC413F695E}" srcOrd="1" destOrd="0" presId="urn:microsoft.com/office/officeart/2005/8/layout/orgChart1"/>
    <dgm:cxn modelId="{2B88D586-7792-444A-B312-A57F6CFA10E1}" type="presOf" srcId="{8C1723FF-5CDA-4273-8332-8D809ABD1D13}" destId="{9EBC3C89-A637-4F7D-9BC3-06D23388D37E}" srcOrd="0" destOrd="0" presId="urn:microsoft.com/office/officeart/2005/8/layout/orgChart1"/>
    <dgm:cxn modelId="{51826C20-5082-4B5C-9249-617108B2D401}" srcId="{8C1723FF-5CDA-4273-8332-8D809ABD1D13}" destId="{3C79E3B3-1555-43CB-BDC0-EFC9174B441C}" srcOrd="1" destOrd="0" parTransId="{81C13350-4DD1-48E5-90EB-2593AD87D82D}" sibTransId="{8C49FBD4-0494-41F0-A6BC-B3127DAB5462}"/>
    <dgm:cxn modelId="{F564B028-C493-4959-9509-002943D4CB70}" type="presOf" srcId="{3C79E3B3-1555-43CB-BDC0-EFC9174B441C}" destId="{3211C3FA-023E-4A2F-943F-A139EED5F57C}" srcOrd="0" destOrd="0" presId="urn:microsoft.com/office/officeart/2005/8/layout/orgChart1"/>
    <dgm:cxn modelId="{6FE3F6DF-3AD0-496A-A32A-83D58F3CCE0B}" srcId="{8C1723FF-5CDA-4273-8332-8D809ABD1D13}" destId="{0022C1D3-F7A9-485C-AF1D-A2F73DD9EBBE}" srcOrd="2" destOrd="0" parTransId="{9B0AFE2F-F29C-4D54-9B79-FEBBBEDC7E01}" sibTransId="{E2A8D1A7-A42C-46E5-94FD-F08935F5299A}"/>
    <dgm:cxn modelId="{0EAED95A-C6DD-439E-8C24-0680AC011B31}" type="presOf" srcId="{F29C365A-ADB8-44D2-8665-3DD4A1560CAC}" destId="{15E7ABCC-F479-4C80-BA3C-3C9B746871B9}" srcOrd="0" destOrd="0" presId="urn:microsoft.com/office/officeart/2005/8/layout/orgChart1"/>
    <dgm:cxn modelId="{DD5EFAE5-D957-455E-AEC6-439A4E49E3B1}" srcId="{EA67D1BE-5227-42AC-8453-1C70DCA010B6}" destId="{8556FF4A-C8E0-4A71-8524-8ABFC9BE7F92}" srcOrd="3" destOrd="0" parTransId="{354DC77F-3259-40E7-AF81-D374A1548F02}" sibTransId="{188663B0-A8BA-4A08-9B81-52C442A3B95E}"/>
    <dgm:cxn modelId="{C6475E21-9298-4A38-AD3F-22058C047059}" type="presOf" srcId="{354DC77F-3259-40E7-AF81-D374A1548F02}" destId="{FEA3DA3B-D862-4161-BA8B-9466C045D6B5}" srcOrd="0" destOrd="0" presId="urn:microsoft.com/office/officeart/2005/8/layout/orgChart1"/>
    <dgm:cxn modelId="{876863FF-5241-4A63-ACFF-F62E0A2537AC}" srcId="{EA67D1BE-5227-42AC-8453-1C70DCA010B6}" destId="{F57B190C-446F-4A88-8CB4-5C6409749C39}" srcOrd="0" destOrd="0" parTransId="{25ABC40F-8CA9-4247-A462-E057FFE241A0}" sibTransId="{7E946AA8-5965-4E61-8DE9-58424AE8ED13}"/>
    <dgm:cxn modelId="{90FBA14B-C3C2-4E75-B7EA-A64FB342238D}" type="presOf" srcId="{EA67D1BE-5227-42AC-8453-1C70DCA010B6}" destId="{85863003-EA23-4DD7-91BA-1D079B449AB7}" srcOrd="1" destOrd="0" presId="urn:microsoft.com/office/officeart/2005/8/layout/orgChart1"/>
    <dgm:cxn modelId="{62E06640-4F44-4077-B81A-5866A44538FC}" type="presOf" srcId="{0022C1D3-F7A9-485C-AF1D-A2F73DD9EBBE}" destId="{E28A4DE9-EF39-4D90-B9DF-AC9B2E90B4BC}" srcOrd="0" destOrd="0" presId="urn:microsoft.com/office/officeart/2005/8/layout/orgChart1"/>
    <dgm:cxn modelId="{943062AC-F3B7-467B-A0B4-15694868C0C3}" type="presOf" srcId="{0E93BD29-C555-4A90-8004-90981215859C}" destId="{FFAB4C32-E41C-437C-A07D-7198130DB7F5}" srcOrd="1" destOrd="0" presId="urn:microsoft.com/office/officeart/2005/8/layout/orgChart1"/>
    <dgm:cxn modelId="{893CD1CC-EF64-4FD7-A81F-8F703CD27B44}" type="presOf" srcId="{0022C1D3-F7A9-485C-AF1D-A2F73DD9EBBE}" destId="{132E2246-052E-4669-A535-382CEB5A7C27}" srcOrd="1" destOrd="0" presId="urn:microsoft.com/office/officeart/2005/8/layout/orgChart1"/>
    <dgm:cxn modelId="{BE7BE577-9DAD-4180-A663-7B96A319078D}" type="presOf" srcId="{EA67D1BE-5227-42AC-8453-1C70DCA010B6}" destId="{B0CC0514-1022-46D1-940F-CE9523BBC94F}" srcOrd="0" destOrd="0" presId="urn:microsoft.com/office/officeart/2005/8/layout/orgChart1"/>
    <dgm:cxn modelId="{B02E17F5-D71A-4638-88E6-76237CAE8081}" srcId="{8C1723FF-5CDA-4273-8332-8D809ABD1D13}" destId="{EA67D1BE-5227-42AC-8453-1C70DCA010B6}" srcOrd="0" destOrd="0" parTransId="{8BE2E13E-EBA4-4640-9466-EF0C39B67599}" sibTransId="{5F1A2078-6354-4360-BADE-43666DC39845}"/>
    <dgm:cxn modelId="{82EBC165-FCC3-4E22-8993-6F6BF1AF9475}" srcId="{EA67D1BE-5227-42AC-8453-1C70DCA010B6}" destId="{0E93BD29-C555-4A90-8004-90981215859C}" srcOrd="1" destOrd="0" parTransId="{839A7599-D80A-47F8-8860-9DD9717E3F3A}" sibTransId="{12AFB2E1-B5D3-4E08-A005-0747159618C2}"/>
    <dgm:cxn modelId="{E475D222-F743-4134-86FA-91D590961898}" type="presOf" srcId="{839A7599-D80A-47F8-8860-9DD9717E3F3A}" destId="{887A48E7-A2E7-4918-88BB-08CBFDF97914}" srcOrd="0" destOrd="0" presId="urn:microsoft.com/office/officeart/2005/8/layout/orgChart1"/>
    <dgm:cxn modelId="{F03B9353-9824-4C74-B66F-FDBC89FAD68D}" type="presOf" srcId="{25ABC40F-8CA9-4247-A462-E057FFE241A0}" destId="{D2E14317-D70E-445E-A368-10885AF50290}" srcOrd="0" destOrd="0" presId="urn:microsoft.com/office/officeart/2005/8/layout/orgChart1"/>
    <dgm:cxn modelId="{5CB18AF3-68DC-458B-8F7F-0FEE7AD8C9A3}" type="presOf" srcId="{81526ED5-01EC-49F7-B9A4-DD2FF0C96CD8}" destId="{4CDEA0D8-2ED1-435B-B2DC-28CFABA94886}" srcOrd="0" destOrd="0" presId="urn:microsoft.com/office/officeart/2005/8/layout/orgChart1"/>
    <dgm:cxn modelId="{4A281D88-73BD-438B-B7A8-AB684A73BF9B}" type="presOf" srcId="{F57B190C-446F-4A88-8CB4-5C6409749C39}" destId="{B297B00F-5E84-4F32-A797-6B70C43B89AD}" srcOrd="0" destOrd="0" presId="urn:microsoft.com/office/officeart/2005/8/layout/orgChart1"/>
    <dgm:cxn modelId="{B849183B-A9D5-4800-AF77-B60D3B58AAC9}" type="presOf" srcId="{0E93BD29-C555-4A90-8004-90981215859C}" destId="{BF493895-1824-4849-9D3C-027C04C44AC7}" srcOrd="0" destOrd="0" presId="urn:microsoft.com/office/officeart/2005/8/layout/orgChart1"/>
    <dgm:cxn modelId="{D2DA7B00-8F3F-4C39-9D25-CE5B5A6944B4}" type="presOf" srcId="{8556FF4A-C8E0-4A71-8524-8ABFC9BE7F92}" destId="{9871F900-E65F-45DF-8380-6C02D8165105}" srcOrd="1" destOrd="0" presId="urn:microsoft.com/office/officeart/2005/8/layout/orgChart1"/>
    <dgm:cxn modelId="{FC27F2C3-E2A4-481B-83C3-AD881379E2FE}" type="presOf" srcId="{3C79E3B3-1555-43CB-BDC0-EFC9174B441C}" destId="{FC6994DC-213B-41EB-B600-B6E78CE6E8A7}" srcOrd="1" destOrd="0" presId="urn:microsoft.com/office/officeart/2005/8/layout/orgChart1"/>
    <dgm:cxn modelId="{BFAD80F5-014C-47EF-BF1B-2B18ACBDCF29}" type="presParOf" srcId="{9EBC3C89-A637-4F7D-9BC3-06D23388D37E}" destId="{96DD03FD-8E72-42CF-9BB2-28E38880892C}" srcOrd="0" destOrd="0" presId="urn:microsoft.com/office/officeart/2005/8/layout/orgChart1"/>
    <dgm:cxn modelId="{130757D7-108E-4847-8012-0C4332B26A3B}" type="presParOf" srcId="{96DD03FD-8E72-42CF-9BB2-28E38880892C}" destId="{9AA389FA-331F-4525-9CB1-139324471DDA}" srcOrd="0" destOrd="0" presId="urn:microsoft.com/office/officeart/2005/8/layout/orgChart1"/>
    <dgm:cxn modelId="{9845E18C-6ECE-4D2F-A401-0874B1305561}" type="presParOf" srcId="{9AA389FA-331F-4525-9CB1-139324471DDA}" destId="{B0CC0514-1022-46D1-940F-CE9523BBC94F}" srcOrd="0" destOrd="0" presId="urn:microsoft.com/office/officeart/2005/8/layout/orgChart1"/>
    <dgm:cxn modelId="{03352729-6785-4D06-9957-9166547A8029}" type="presParOf" srcId="{9AA389FA-331F-4525-9CB1-139324471DDA}" destId="{85863003-EA23-4DD7-91BA-1D079B449AB7}" srcOrd="1" destOrd="0" presId="urn:microsoft.com/office/officeart/2005/8/layout/orgChart1"/>
    <dgm:cxn modelId="{4DF6823F-3F13-4184-8D23-6C18456787F1}" type="presParOf" srcId="{96DD03FD-8E72-42CF-9BB2-28E38880892C}" destId="{684086E6-0273-40A8-AAC9-66FC3DA19263}" srcOrd="1" destOrd="0" presId="urn:microsoft.com/office/officeart/2005/8/layout/orgChart1"/>
    <dgm:cxn modelId="{ABDF8EA2-B6DB-40EB-BD5C-131CD3AB7BA9}" type="presParOf" srcId="{684086E6-0273-40A8-AAC9-66FC3DA19263}" destId="{D2E14317-D70E-445E-A368-10885AF50290}" srcOrd="0" destOrd="0" presId="urn:microsoft.com/office/officeart/2005/8/layout/orgChart1"/>
    <dgm:cxn modelId="{CA7C3AE8-1E09-4898-B89E-9C53B85AECC7}" type="presParOf" srcId="{684086E6-0273-40A8-AAC9-66FC3DA19263}" destId="{1B80E97E-01D6-49CD-92EC-034AA6394E87}" srcOrd="1" destOrd="0" presId="urn:microsoft.com/office/officeart/2005/8/layout/orgChart1"/>
    <dgm:cxn modelId="{2E991B4C-C405-445F-BFCF-A34B32F041F9}" type="presParOf" srcId="{1B80E97E-01D6-49CD-92EC-034AA6394E87}" destId="{D96688B9-D2EB-481A-8FF9-A02F934C0FA7}" srcOrd="0" destOrd="0" presId="urn:microsoft.com/office/officeart/2005/8/layout/orgChart1"/>
    <dgm:cxn modelId="{859B46F8-5F61-4AE5-B5D7-01CEB6FCDA29}" type="presParOf" srcId="{D96688B9-D2EB-481A-8FF9-A02F934C0FA7}" destId="{B297B00F-5E84-4F32-A797-6B70C43B89AD}" srcOrd="0" destOrd="0" presId="urn:microsoft.com/office/officeart/2005/8/layout/orgChart1"/>
    <dgm:cxn modelId="{60CD019D-FE0F-4925-BF92-6427E1B74BE2}" type="presParOf" srcId="{D96688B9-D2EB-481A-8FF9-A02F934C0FA7}" destId="{CAD4FA9A-69D4-467D-BC6F-9B907739FEED}" srcOrd="1" destOrd="0" presId="urn:microsoft.com/office/officeart/2005/8/layout/orgChart1"/>
    <dgm:cxn modelId="{3CA5B9AB-8F12-4EBC-B1C8-B267E29801F2}" type="presParOf" srcId="{1B80E97E-01D6-49CD-92EC-034AA6394E87}" destId="{1333ED21-5EB8-4996-86E7-24B632D59BB2}" srcOrd="1" destOrd="0" presId="urn:microsoft.com/office/officeart/2005/8/layout/orgChart1"/>
    <dgm:cxn modelId="{39977313-E5BB-4403-B45F-1ADED178D8CA}" type="presParOf" srcId="{1B80E97E-01D6-49CD-92EC-034AA6394E87}" destId="{F77748FF-B65B-480E-8AE2-1CD873996544}" srcOrd="2" destOrd="0" presId="urn:microsoft.com/office/officeart/2005/8/layout/orgChart1"/>
    <dgm:cxn modelId="{53731C61-16A7-445D-8D74-772F16A4F7EA}" type="presParOf" srcId="{684086E6-0273-40A8-AAC9-66FC3DA19263}" destId="{887A48E7-A2E7-4918-88BB-08CBFDF97914}" srcOrd="2" destOrd="0" presId="urn:microsoft.com/office/officeart/2005/8/layout/orgChart1"/>
    <dgm:cxn modelId="{A617B0E0-4A4D-491C-A7B7-DA9D1C236553}" type="presParOf" srcId="{684086E6-0273-40A8-AAC9-66FC3DA19263}" destId="{FDF4A3CA-4714-4701-957F-3917D22B1329}" srcOrd="3" destOrd="0" presId="urn:microsoft.com/office/officeart/2005/8/layout/orgChart1"/>
    <dgm:cxn modelId="{96D920F2-08AE-4822-A8F1-7FB7C276AB6B}" type="presParOf" srcId="{FDF4A3CA-4714-4701-957F-3917D22B1329}" destId="{0C97EFA1-70BE-49CF-BFA0-F3EFF7A74605}" srcOrd="0" destOrd="0" presId="urn:microsoft.com/office/officeart/2005/8/layout/orgChart1"/>
    <dgm:cxn modelId="{FF76B9A1-1526-438D-84D9-FA3A12F742F0}" type="presParOf" srcId="{0C97EFA1-70BE-49CF-BFA0-F3EFF7A74605}" destId="{BF493895-1824-4849-9D3C-027C04C44AC7}" srcOrd="0" destOrd="0" presId="urn:microsoft.com/office/officeart/2005/8/layout/orgChart1"/>
    <dgm:cxn modelId="{E39CDA9F-08BF-4419-9FDD-9BB5E66A6619}" type="presParOf" srcId="{0C97EFA1-70BE-49CF-BFA0-F3EFF7A74605}" destId="{FFAB4C32-E41C-437C-A07D-7198130DB7F5}" srcOrd="1" destOrd="0" presId="urn:microsoft.com/office/officeart/2005/8/layout/orgChart1"/>
    <dgm:cxn modelId="{BC7533D9-D3F0-4E1B-B680-0A342657C3C6}" type="presParOf" srcId="{FDF4A3CA-4714-4701-957F-3917D22B1329}" destId="{75C8D20A-21C0-4B7D-9B09-144682A8B0E0}" srcOrd="1" destOrd="0" presId="urn:microsoft.com/office/officeart/2005/8/layout/orgChart1"/>
    <dgm:cxn modelId="{8FC18870-3E82-4979-988E-1BAA36563070}" type="presParOf" srcId="{FDF4A3CA-4714-4701-957F-3917D22B1329}" destId="{6DAEED43-D663-4B3A-9CE3-7D5C8848547C}" srcOrd="2" destOrd="0" presId="urn:microsoft.com/office/officeart/2005/8/layout/orgChart1"/>
    <dgm:cxn modelId="{36D9E05E-9049-4D93-9415-DA0256143DB7}" type="presParOf" srcId="{684086E6-0273-40A8-AAC9-66FC3DA19263}" destId="{15E7ABCC-F479-4C80-BA3C-3C9B746871B9}" srcOrd="4" destOrd="0" presId="urn:microsoft.com/office/officeart/2005/8/layout/orgChart1"/>
    <dgm:cxn modelId="{5FC9C7F3-9424-4902-BA98-D2C075567B58}" type="presParOf" srcId="{684086E6-0273-40A8-AAC9-66FC3DA19263}" destId="{C60270A0-6D7D-4CB5-8536-83175FEBF173}" srcOrd="5" destOrd="0" presId="urn:microsoft.com/office/officeart/2005/8/layout/orgChart1"/>
    <dgm:cxn modelId="{93363249-BF76-452E-BE02-0B5323BAA481}" type="presParOf" srcId="{C60270A0-6D7D-4CB5-8536-83175FEBF173}" destId="{C4072949-3FFB-4150-84F7-D932A6686CF3}" srcOrd="0" destOrd="0" presId="urn:microsoft.com/office/officeart/2005/8/layout/orgChart1"/>
    <dgm:cxn modelId="{B3DCCC00-CFEB-42D1-9CFF-644B6564607D}" type="presParOf" srcId="{C4072949-3FFB-4150-84F7-D932A6686CF3}" destId="{4CDEA0D8-2ED1-435B-B2DC-28CFABA94886}" srcOrd="0" destOrd="0" presId="urn:microsoft.com/office/officeart/2005/8/layout/orgChart1"/>
    <dgm:cxn modelId="{963CDF43-5C9C-45C6-AEDC-3B6F4C2672E8}" type="presParOf" srcId="{C4072949-3FFB-4150-84F7-D932A6686CF3}" destId="{ADC8FECE-92A5-4CD2-80E6-F8BC413F695E}" srcOrd="1" destOrd="0" presId="urn:microsoft.com/office/officeart/2005/8/layout/orgChart1"/>
    <dgm:cxn modelId="{EC705DE2-7985-4E16-BB3C-E6D8D0AB4891}" type="presParOf" srcId="{C60270A0-6D7D-4CB5-8536-83175FEBF173}" destId="{29ECF1ED-232A-4223-8BE8-94754F42BFC8}" srcOrd="1" destOrd="0" presId="urn:microsoft.com/office/officeart/2005/8/layout/orgChart1"/>
    <dgm:cxn modelId="{A2ABC72E-FAC1-485E-A74A-525F07E759EA}" type="presParOf" srcId="{C60270A0-6D7D-4CB5-8536-83175FEBF173}" destId="{AB433BB6-6570-4DB7-B284-7E334A986956}" srcOrd="2" destOrd="0" presId="urn:microsoft.com/office/officeart/2005/8/layout/orgChart1"/>
    <dgm:cxn modelId="{0E4AD24A-9B08-4321-8E70-90CA4C9F58E7}" type="presParOf" srcId="{684086E6-0273-40A8-AAC9-66FC3DA19263}" destId="{FEA3DA3B-D862-4161-BA8B-9466C045D6B5}" srcOrd="6" destOrd="0" presId="urn:microsoft.com/office/officeart/2005/8/layout/orgChart1"/>
    <dgm:cxn modelId="{55687BC3-C0BB-4FEC-B129-3153F2F6F6B8}" type="presParOf" srcId="{684086E6-0273-40A8-AAC9-66FC3DA19263}" destId="{1D27F2C9-6D3E-4CFF-B0DD-D31FEED40580}" srcOrd="7" destOrd="0" presId="urn:microsoft.com/office/officeart/2005/8/layout/orgChart1"/>
    <dgm:cxn modelId="{96319536-8A12-403F-883E-9F2793C5E1AC}" type="presParOf" srcId="{1D27F2C9-6D3E-4CFF-B0DD-D31FEED40580}" destId="{1717F98F-675E-454E-A93C-B5D7421FC7C1}" srcOrd="0" destOrd="0" presId="urn:microsoft.com/office/officeart/2005/8/layout/orgChart1"/>
    <dgm:cxn modelId="{7442E3F6-44C0-460A-B9DD-035C72CA6ABE}" type="presParOf" srcId="{1717F98F-675E-454E-A93C-B5D7421FC7C1}" destId="{48E1DECC-E520-446D-8ADF-696BB6BF0B0C}" srcOrd="0" destOrd="0" presId="urn:microsoft.com/office/officeart/2005/8/layout/orgChart1"/>
    <dgm:cxn modelId="{514FD690-0A47-4D77-802D-FC1DB81A3AAA}" type="presParOf" srcId="{1717F98F-675E-454E-A93C-B5D7421FC7C1}" destId="{9871F900-E65F-45DF-8380-6C02D8165105}" srcOrd="1" destOrd="0" presId="urn:microsoft.com/office/officeart/2005/8/layout/orgChart1"/>
    <dgm:cxn modelId="{0A536682-2060-4A24-BC20-DA5FFD67B27E}" type="presParOf" srcId="{1D27F2C9-6D3E-4CFF-B0DD-D31FEED40580}" destId="{7EABEDFC-29FE-4832-9B74-A35D935FC571}" srcOrd="1" destOrd="0" presId="urn:microsoft.com/office/officeart/2005/8/layout/orgChart1"/>
    <dgm:cxn modelId="{C1E3133F-E351-47A0-99BE-1D68B3931334}" type="presParOf" srcId="{1D27F2C9-6D3E-4CFF-B0DD-D31FEED40580}" destId="{094067EF-4C2A-482F-8A6A-0220AA330366}" srcOrd="2" destOrd="0" presId="urn:microsoft.com/office/officeart/2005/8/layout/orgChart1"/>
    <dgm:cxn modelId="{59B842D6-3587-40FB-BAB6-33C2D0562192}" type="presParOf" srcId="{96DD03FD-8E72-42CF-9BB2-28E38880892C}" destId="{672CE38B-CC87-432C-9947-47480ADE467A}" srcOrd="2" destOrd="0" presId="urn:microsoft.com/office/officeart/2005/8/layout/orgChart1"/>
    <dgm:cxn modelId="{5D2F1914-BF33-4440-AB2C-AD06120D2FB3}" type="presParOf" srcId="{9EBC3C89-A637-4F7D-9BC3-06D23388D37E}" destId="{411B1C69-4962-408F-B7BD-F313D89C3DED}" srcOrd="1" destOrd="0" presId="urn:microsoft.com/office/officeart/2005/8/layout/orgChart1"/>
    <dgm:cxn modelId="{715A7454-282C-42E3-A91A-8A2065C82061}" type="presParOf" srcId="{411B1C69-4962-408F-B7BD-F313D89C3DED}" destId="{BEF66EBC-49E8-4E4D-9EF9-08793E06B8AC}" srcOrd="0" destOrd="0" presId="urn:microsoft.com/office/officeart/2005/8/layout/orgChart1"/>
    <dgm:cxn modelId="{81F83C0C-E6C5-4CAA-9C3A-D83007D060B0}" type="presParOf" srcId="{BEF66EBC-49E8-4E4D-9EF9-08793E06B8AC}" destId="{3211C3FA-023E-4A2F-943F-A139EED5F57C}" srcOrd="0" destOrd="0" presId="urn:microsoft.com/office/officeart/2005/8/layout/orgChart1"/>
    <dgm:cxn modelId="{F5B58710-5CB4-4831-86E7-8FDB9AE74C5C}" type="presParOf" srcId="{BEF66EBC-49E8-4E4D-9EF9-08793E06B8AC}" destId="{FC6994DC-213B-41EB-B600-B6E78CE6E8A7}" srcOrd="1" destOrd="0" presId="urn:microsoft.com/office/officeart/2005/8/layout/orgChart1"/>
    <dgm:cxn modelId="{EE77C255-5F0A-49BA-ABFE-4871BE14CBDE}" type="presParOf" srcId="{411B1C69-4962-408F-B7BD-F313D89C3DED}" destId="{E3C98BD7-FF17-4B49-914C-5E54E4A90B2B}" srcOrd="1" destOrd="0" presId="urn:microsoft.com/office/officeart/2005/8/layout/orgChart1"/>
    <dgm:cxn modelId="{9B475795-28D4-43CE-9CF0-BC9A5E09A0BC}" type="presParOf" srcId="{411B1C69-4962-408F-B7BD-F313D89C3DED}" destId="{AB9F9D01-1BF6-456C-8393-9DD4F7736F83}" srcOrd="2" destOrd="0" presId="urn:microsoft.com/office/officeart/2005/8/layout/orgChart1"/>
    <dgm:cxn modelId="{FB23107F-69A9-4857-B191-EBD0CB9C0BD3}" type="presParOf" srcId="{9EBC3C89-A637-4F7D-9BC3-06D23388D37E}" destId="{69E15EF9-EC89-4A02-B8EC-CA270241627F}" srcOrd="2" destOrd="0" presId="urn:microsoft.com/office/officeart/2005/8/layout/orgChart1"/>
    <dgm:cxn modelId="{46E962AC-BF84-414F-9C37-160E7F7E658B}" type="presParOf" srcId="{69E15EF9-EC89-4A02-B8EC-CA270241627F}" destId="{2A5B397D-2BFC-4CCC-8CD2-589F91D440B7}" srcOrd="0" destOrd="0" presId="urn:microsoft.com/office/officeart/2005/8/layout/orgChart1"/>
    <dgm:cxn modelId="{6A3028D9-75A7-4261-8850-B0B1209198F3}" type="presParOf" srcId="{2A5B397D-2BFC-4CCC-8CD2-589F91D440B7}" destId="{E28A4DE9-EF39-4D90-B9DF-AC9B2E90B4BC}" srcOrd="0" destOrd="0" presId="urn:microsoft.com/office/officeart/2005/8/layout/orgChart1"/>
    <dgm:cxn modelId="{87B3E33C-9ECB-4D59-88D5-AD9A6140C0CB}" type="presParOf" srcId="{2A5B397D-2BFC-4CCC-8CD2-589F91D440B7}" destId="{132E2246-052E-4669-A535-382CEB5A7C27}" srcOrd="1" destOrd="0" presId="urn:microsoft.com/office/officeart/2005/8/layout/orgChart1"/>
    <dgm:cxn modelId="{67B320F3-7298-4C7C-B88B-43088340112E}" type="presParOf" srcId="{69E15EF9-EC89-4A02-B8EC-CA270241627F}" destId="{14B52931-B0D6-4592-8D50-A46D5DA888A5}" srcOrd="1" destOrd="0" presId="urn:microsoft.com/office/officeart/2005/8/layout/orgChart1"/>
    <dgm:cxn modelId="{8160B858-3CAA-4926-95C2-AE3C54C246DC}" type="presParOf" srcId="{69E15EF9-EC89-4A02-B8EC-CA270241627F}" destId="{D383E4F2-4947-44B4-B0A3-BC5B0350DB7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1A93B4D-7DD4-458F-B59D-47F8A1815C6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bs-Latn-BA"/>
        </a:p>
      </dgm:t>
    </dgm:pt>
    <dgm:pt modelId="{B2CB985C-39E6-4956-B139-1BD06ABB7844}">
      <dgm:prSet/>
      <dgm:spPr/>
      <dgm:t>
        <a:bodyPr/>
        <a:lstStyle/>
        <a:p>
          <a:pPr rtl="0"/>
          <a:r>
            <a:rPr lang="bs-Latn-BA" smtClean="0"/>
            <a:t>Žrtve hapšenja ili “lišenja slobode” koje predstavlja kršenje drugih odredbi ovog člana moraju imati ostvarivo pravo na naknadu</a:t>
          </a:r>
          <a:endParaRPr lang="en-US"/>
        </a:p>
      </dgm:t>
    </dgm:pt>
    <dgm:pt modelId="{70695FC2-9821-430B-8BC3-0B3B334978A2}" type="parTrans" cxnId="{2B3725E3-7CB7-4D58-B9B7-7469DE77F3B0}">
      <dgm:prSet/>
      <dgm:spPr/>
      <dgm:t>
        <a:bodyPr/>
        <a:lstStyle/>
        <a:p>
          <a:endParaRPr lang="bs-Latn-BA"/>
        </a:p>
      </dgm:t>
    </dgm:pt>
    <dgm:pt modelId="{9E5A33D2-8F3D-4191-8A7B-47433A1A8AC5}" type="sibTrans" cxnId="{2B3725E3-7CB7-4D58-B9B7-7469DE77F3B0}">
      <dgm:prSet/>
      <dgm:spPr/>
      <dgm:t>
        <a:bodyPr/>
        <a:lstStyle/>
        <a:p>
          <a:endParaRPr lang="bs-Latn-BA"/>
        </a:p>
      </dgm:t>
    </dgm:pt>
    <dgm:pt modelId="{8AA89563-3E21-4716-8B5E-5E2D4A751E59}">
      <dgm:prSet/>
      <dgm:spPr/>
      <dgm:t>
        <a:bodyPr/>
        <a:lstStyle/>
        <a:p>
          <a:pPr rtl="0"/>
          <a:r>
            <a:rPr lang="bs-Latn-BA" dirty="0" smtClean="0"/>
            <a:t>Ova odredba je konkretna manifestacija opće obaveze iz člana 13. Evropske konvencije da se pruži djelotvoran pravni lijek u slučaju kršenja bilo kojih garantiranih prava i sloboda</a:t>
          </a:r>
          <a:endParaRPr lang="en-US" dirty="0"/>
        </a:p>
      </dgm:t>
    </dgm:pt>
    <dgm:pt modelId="{F239E9AE-171F-42DA-A9C6-6A1B178CEE8B}" type="parTrans" cxnId="{ECEB4E06-73FA-4FC8-A734-F76E32FA0D97}">
      <dgm:prSet/>
      <dgm:spPr/>
      <dgm:t>
        <a:bodyPr/>
        <a:lstStyle/>
        <a:p>
          <a:endParaRPr lang="bs-Latn-BA"/>
        </a:p>
      </dgm:t>
    </dgm:pt>
    <dgm:pt modelId="{C633FD8B-B8A4-4509-8EF3-A3DC4B94EC16}" type="sibTrans" cxnId="{ECEB4E06-73FA-4FC8-A734-F76E32FA0D97}">
      <dgm:prSet/>
      <dgm:spPr/>
      <dgm:t>
        <a:bodyPr/>
        <a:lstStyle/>
        <a:p>
          <a:endParaRPr lang="bs-Latn-BA"/>
        </a:p>
      </dgm:t>
    </dgm:pt>
    <dgm:pt modelId="{BA83AED0-E16B-49C7-8937-ECF5CECFB876}">
      <dgm:prSet/>
      <dgm:spPr/>
      <dgm:t>
        <a:bodyPr/>
        <a:lstStyle/>
        <a:p>
          <a:pPr rtl="0"/>
          <a:r>
            <a:rPr lang="bs-Latn-BA" smtClean="0"/>
            <a:t>Član 5. stav 5. Evropske konvencije traži lijek pred sudom, što znači da se lijek mora dodijeliti pravno obavezujućom odlukom</a:t>
          </a:r>
          <a:endParaRPr lang="en-US"/>
        </a:p>
      </dgm:t>
    </dgm:pt>
    <dgm:pt modelId="{AA9F494D-D167-450E-A040-906B13031093}" type="parTrans" cxnId="{FE382CE0-6E34-46C7-B176-9F7CCA72A8F3}">
      <dgm:prSet/>
      <dgm:spPr/>
      <dgm:t>
        <a:bodyPr/>
        <a:lstStyle/>
        <a:p>
          <a:endParaRPr lang="bs-Latn-BA"/>
        </a:p>
      </dgm:t>
    </dgm:pt>
    <dgm:pt modelId="{C93D393F-4B24-4277-BD88-D5DA09B8F1EE}" type="sibTrans" cxnId="{FE382CE0-6E34-46C7-B176-9F7CCA72A8F3}">
      <dgm:prSet/>
      <dgm:spPr/>
      <dgm:t>
        <a:bodyPr/>
        <a:lstStyle/>
        <a:p>
          <a:endParaRPr lang="bs-Latn-BA"/>
        </a:p>
      </dgm:t>
    </dgm:pt>
    <dgm:pt modelId="{6343BC9A-B700-4949-8F2D-DFCEF82EBD41}" type="pres">
      <dgm:prSet presAssocID="{81A93B4D-7DD4-458F-B59D-47F8A1815C6D}" presName="linear" presStyleCnt="0">
        <dgm:presLayoutVars>
          <dgm:animLvl val="lvl"/>
          <dgm:resizeHandles val="exact"/>
        </dgm:presLayoutVars>
      </dgm:prSet>
      <dgm:spPr/>
      <dgm:t>
        <a:bodyPr/>
        <a:lstStyle/>
        <a:p>
          <a:endParaRPr lang="bs-Latn-BA"/>
        </a:p>
      </dgm:t>
    </dgm:pt>
    <dgm:pt modelId="{45E9E6AB-7A82-4495-B7EE-1F9FF8708765}" type="pres">
      <dgm:prSet presAssocID="{B2CB985C-39E6-4956-B139-1BD06ABB7844}" presName="parentText" presStyleLbl="node1" presStyleIdx="0" presStyleCnt="3">
        <dgm:presLayoutVars>
          <dgm:chMax val="0"/>
          <dgm:bulletEnabled val="1"/>
        </dgm:presLayoutVars>
      </dgm:prSet>
      <dgm:spPr/>
      <dgm:t>
        <a:bodyPr/>
        <a:lstStyle/>
        <a:p>
          <a:endParaRPr lang="bs-Latn-BA"/>
        </a:p>
      </dgm:t>
    </dgm:pt>
    <dgm:pt modelId="{26C7BF62-19BE-4C15-BC99-CE8E3DDD070B}" type="pres">
      <dgm:prSet presAssocID="{9E5A33D2-8F3D-4191-8A7B-47433A1A8AC5}" presName="spacer" presStyleCnt="0"/>
      <dgm:spPr/>
    </dgm:pt>
    <dgm:pt modelId="{17741696-C089-4F05-934D-63AD9365E756}" type="pres">
      <dgm:prSet presAssocID="{8AA89563-3E21-4716-8B5E-5E2D4A751E59}" presName="parentText" presStyleLbl="node1" presStyleIdx="1" presStyleCnt="3">
        <dgm:presLayoutVars>
          <dgm:chMax val="0"/>
          <dgm:bulletEnabled val="1"/>
        </dgm:presLayoutVars>
      </dgm:prSet>
      <dgm:spPr/>
      <dgm:t>
        <a:bodyPr/>
        <a:lstStyle/>
        <a:p>
          <a:endParaRPr lang="bs-Latn-BA"/>
        </a:p>
      </dgm:t>
    </dgm:pt>
    <dgm:pt modelId="{23A6A398-4491-4A76-BDDB-A0AA3B6D7EBA}" type="pres">
      <dgm:prSet presAssocID="{C633FD8B-B8A4-4509-8EF3-A3DC4B94EC16}" presName="spacer" presStyleCnt="0"/>
      <dgm:spPr/>
    </dgm:pt>
    <dgm:pt modelId="{FBA95067-F39A-4404-ACC3-14826E0D70A2}" type="pres">
      <dgm:prSet presAssocID="{BA83AED0-E16B-49C7-8937-ECF5CECFB876}" presName="parentText" presStyleLbl="node1" presStyleIdx="2" presStyleCnt="3">
        <dgm:presLayoutVars>
          <dgm:chMax val="0"/>
          <dgm:bulletEnabled val="1"/>
        </dgm:presLayoutVars>
      </dgm:prSet>
      <dgm:spPr/>
      <dgm:t>
        <a:bodyPr/>
        <a:lstStyle/>
        <a:p>
          <a:endParaRPr lang="bs-Latn-BA"/>
        </a:p>
      </dgm:t>
    </dgm:pt>
  </dgm:ptLst>
  <dgm:cxnLst>
    <dgm:cxn modelId="{ECEB4E06-73FA-4FC8-A734-F76E32FA0D97}" srcId="{81A93B4D-7DD4-458F-B59D-47F8A1815C6D}" destId="{8AA89563-3E21-4716-8B5E-5E2D4A751E59}" srcOrd="1" destOrd="0" parTransId="{F239E9AE-171F-42DA-A9C6-6A1B178CEE8B}" sibTransId="{C633FD8B-B8A4-4509-8EF3-A3DC4B94EC16}"/>
    <dgm:cxn modelId="{27B84C8B-C6D6-461F-B9B0-3487C9A0A8A3}" type="presOf" srcId="{BA83AED0-E16B-49C7-8937-ECF5CECFB876}" destId="{FBA95067-F39A-4404-ACC3-14826E0D70A2}" srcOrd="0" destOrd="0" presId="urn:microsoft.com/office/officeart/2005/8/layout/vList2"/>
    <dgm:cxn modelId="{77B367E3-224C-4398-BDCB-89D75CDFB8FF}" type="presOf" srcId="{8AA89563-3E21-4716-8B5E-5E2D4A751E59}" destId="{17741696-C089-4F05-934D-63AD9365E756}" srcOrd="0" destOrd="0" presId="urn:microsoft.com/office/officeart/2005/8/layout/vList2"/>
    <dgm:cxn modelId="{2B3725E3-7CB7-4D58-B9B7-7469DE77F3B0}" srcId="{81A93B4D-7DD4-458F-B59D-47F8A1815C6D}" destId="{B2CB985C-39E6-4956-B139-1BD06ABB7844}" srcOrd="0" destOrd="0" parTransId="{70695FC2-9821-430B-8BC3-0B3B334978A2}" sibTransId="{9E5A33D2-8F3D-4191-8A7B-47433A1A8AC5}"/>
    <dgm:cxn modelId="{FE382CE0-6E34-46C7-B176-9F7CCA72A8F3}" srcId="{81A93B4D-7DD4-458F-B59D-47F8A1815C6D}" destId="{BA83AED0-E16B-49C7-8937-ECF5CECFB876}" srcOrd="2" destOrd="0" parTransId="{AA9F494D-D167-450E-A040-906B13031093}" sibTransId="{C93D393F-4B24-4277-BD88-D5DA09B8F1EE}"/>
    <dgm:cxn modelId="{F7ACDBE3-7474-43C0-A4A9-62C87D7E2B51}" type="presOf" srcId="{B2CB985C-39E6-4956-B139-1BD06ABB7844}" destId="{45E9E6AB-7A82-4495-B7EE-1F9FF8708765}" srcOrd="0" destOrd="0" presId="urn:microsoft.com/office/officeart/2005/8/layout/vList2"/>
    <dgm:cxn modelId="{EA157A9D-7041-4077-AA5B-069A5DE3F294}" type="presOf" srcId="{81A93B4D-7DD4-458F-B59D-47F8A1815C6D}" destId="{6343BC9A-B700-4949-8F2D-DFCEF82EBD41}" srcOrd="0" destOrd="0" presId="urn:microsoft.com/office/officeart/2005/8/layout/vList2"/>
    <dgm:cxn modelId="{6F7AC9DA-BDFD-47B3-8191-0DBE9B5B60CB}" type="presParOf" srcId="{6343BC9A-B700-4949-8F2D-DFCEF82EBD41}" destId="{45E9E6AB-7A82-4495-B7EE-1F9FF8708765}" srcOrd="0" destOrd="0" presId="urn:microsoft.com/office/officeart/2005/8/layout/vList2"/>
    <dgm:cxn modelId="{9212967D-249D-4234-B0DA-3CDDAB2BA514}" type="presParOf" srcId="{6343BC9A-B700-4949-8F2D-DFCEF82EBD41}" destId="{26C7BF62-19BE-4C15-BC99-CE8E3DDD070B}" srcOrd="1" destOrd="0" presId="urn:microsoft.com/office/officeart/2005/8/layout/vList2"/>
    <dgm:cxn modelId="{B578BF1F-B6EC-49FE-8611-F87B2C652835}" type="presParOf" srcId="{6343BC9A-B700-4949-8F2D-DFCEF82EBD41}" destId="{17741696-C089-4F05-934D-63AD9365E756}" srcOrd="2" destOrd="0" presId="urn:microsoft.com/office/officeart/2005/8/layout/vList2"/>
    <dgm:cxn modelId="{2C578FC8-FFE8-4FF3-A1AA-D4D7E68FF8EF}" type="presParOf" srcId="{6343BC9A-B700-4949-8F2D-DFCEF82EBD41}" destId="{23A6A398-4491-4A76-BDDB-A0AA3B6D7EBA}" srcOrd="3" destOrd="0" presId="urn:microsoft.com/office/officeart/2005/8/layout/vList2"/>
    <dgm:cxn modelId="{71C336E0-DF34-4ACB-AFB4-428E59F5A63F}" type="presParOf" srcId="{6343BC9A-B700-4949-8F2D-DFCEF82EBD41}" destId="{FBA95067-F39A-4404-ACC3-14826E0D70A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DAE6A1B-7D2F-49B2-96EA-FC894DFA1C2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bs-Latn-BA"/>
        </a:p>
      </dgm:t>
    </dgm:pt>
    <dgm:pt modelId="{D464B74D-B245-4BD2-BC74-AFAF6A540A07}">
      <dgm:prSet custT="1"/>
      <dgm:spPr/>
      <dgm:t>
        <a:bodyPr/>
        <a:lstStyle/>
        <a:p>
          <a:pPr rtl="0"/>
          <a:r>
            <a:rPr lang="bs-Latn-BA" sz="2800" b="1" dirty="0" smtClean="0"/>
            <a:t>AP 2666/06 (Spahić)</a:t>
          </a:r>
          <a:r>
            <a:rPr lang="bs-Latn-BA" sz="2800" dirty="0" smtClean="0"/>
            <a:t>:</a:t>
          </a:r>
          <a:endParaRPr lang="en-US" sz="2800" dirty="0"/>
        </a:p>
      </dgm:t>
    </dgm:pt>
    <dgm:pt modelId="{FEA2895E-EBA4-46B2-9D0F-3F8C0B88BAF6}" type="parTrans" cxnId="{899C3611-1B66-4BA3-995E-F40EFF462D63}">
      <dgm:prSet/>
      <dgm:spPr/>
      <dgm:t>
        <a:bodyPr/>
        <a:lstStyle/>
        <a:p>
          <a:endParaRPr lang="bs-Latn-BA"/>
        </a:p>
      </dgm:t>
    </dgm:pt>
    <dgm:pt modelId="{6DBD26CA-8034-4503-878A-441E581C67B3}" type="sibTrans" cxnId="{899C3611-1B66-4BA3-995E-F40EFF462D63}">
      <dgm:prSet/>
      <dgm:spPr/>
      <dgm:t>
        <a:bodyPr/>
        <a:lstStyle/>
        <a:p>
          <a:endParaRPr lang="bs-Latn-BA"/>
        </a:p>
      </dgm:t>
    </dgm:pt>
    <dgm:pt modelId="{056CBBD3-F3D6-4E0E-AA94-5DCCE0502704}">
      <dgm:prSet/>
      <dgm:spPr/>
      <dgm:t>
        <a:bodyPr/>
        <a:lstStyle/>
        <a:p>
          <a:pPr rtl="0"/>
          <a:r>
            <a:rPr lang="bs-Latn-BA" dirty="0" err="1" smtClean="0"/>
            <a:t>Apelant</a:t>
          </a:r>
          <a:r>
            <a:rPr lang="bs-Latn-BA" dirty="0" smtClean="0"/>
            <a:t> je tužbom tražio nematerijalnu štetu zbog </a:t>
          </a:r>
          <a:r>
            <a:rPr lang="bs-Latn-BA" dirty="0" err="1" smtClean="0"/>
            <a:t>neosnovanog</a:t>
          </a:r>
          <a:r>
            <a:rPr lang="bs-Latn-BA" dirty="0" smtClean="0"/>
            <a:t> pritvora, zato što je </a:t>
          </a:r>
          <a:r>
            <a:rPr lang="bs-Latn-BA" dirty="0" err="1" smtClean="0"/>
            <a:t>kasnijom</a:t>
          </a:r>
          <a:r>
            <a:rPr lang="bs-Latn-BA" dirty="0" smtClean="0"/>
            <a:t> odlukom suda bio oslobođen optužbe </a:t>
          </a:r>
          <a:endParaRPr lang="en-US" dirty="0"/>
        </a:p>
      </dgm:t>
    </dgm:pt>
    <dgm:pt modelId="{D59C8444-6D3A-4923-A7FB-05846B80F26F}" type="parTrans" cxnId="{8F461EDC-1F53-48C8-BE71-DE5DDAC79684}">
      <dgm:prSet/>
      <dgm:spPr/>
      <dgm:t>
        <a:bodyPr/>
        <a:lstStyle/>
        <a:p>
          <a:endParaRPr lang="bs-Latn-BA"/>
        </a:p>
      </dgm:t>
    </dgm:pt>
    <dgm:pt modelId="{DC45A8FD-EB61-4A0A-8CF6-064DD3485DC5}" type="sibTrans" cxnId="{8F461EDC-1F53-48C8-BE71-DE5DDAC79684}">
      <dgm:prSet/>
      <dgm:spPr/>
      <dgm:t>
        <a:bodyPr/>
        <a:lstStyle/>
        <a:p>
          <a:endParaRPr lang="bs-Latn-BA"/>
        </a:p>
      </dgm:t>
    </dgm:pt>
    <dgm:pt modelId="{9B0A7132-2BD2-4620-8D65-BE3A7B5037C9}">
      <dgm:prSet/>
      <dgm:spPr/>
      <dgm:t>
        <a:bodyPr/>
        <a:lstStyle/>
        <a:p>
          <a:pPr rtl="0"/>
          <a:r>
            <a:rPr lang="bs-Latn-BA" dirty="0" smtClean="0"/>
            <a:t>U relevantno vrijeme na snazi je bila odredba člana 13. Zakona o primjeni ZKP koja je </a:t>
          </a:r>
          <a:r>
            <a:rPr lang="bs-Latn-BA" dirty="0" err="1" smtClean="0"/>
            <a:t>isključivala</a:t>
          </a:r>
          <a:r>
            <a:rPr lang="bs-Latn-BA" dirty="0" smtClean="0"/>
            <a:t> pravo za naknadu štete licima neopravdano osuđenim i neosnovano lišenim slobode </a:t>
          </a:r>
          <a:endParaRPr lang="en-US" dirty="0"/>
        </a:p>
      </dgm:t>
    </dgm:pt>
    <dgm:pt modelId="{15588EFF-794D-455F-85C9-174325F89BA0}" type="parTrans" cxnId="{79CD3F9D-B35C-4F52-A9D1-A93152BE585B}">
      <dgm:prSet/>
      <dgm:spPr/>
      <dgm:t>
        <a:bodyPr/>
        <a:lstStyle/>
        <a:p>
          <a:endParaRPr lang="bs-Latn-BA"/>
        </a:p>
      </dgm:t>
    </dgm:pt>
    <dgm:pt modelId="{59A0321E-F3B1-4649-9F49-CF3DFDB890EC}" type="sibTrans" cxnId="{79CD3F9D-B35C-4F52-A9D1-A93152BE585B}">
      <dgm:prSet/>
      <dgm:spPr/>
      <dgm:t>
        <a:bodyPr/>
        <a:lstStyle/>
        <a:p>
          <a:endParaRPr lang="bs-Latn-BA"/>
        </a:p>
      </dgm:t>
    </dgm:pt>
    <dgm:pt modelId="{F482F0F6-3234-49C9-B9CA-4332E627F6C7}">
      <dgm:prSet/>
      <dgm:spPr/>
      <dgm:t>
        <a:bodyPr/>
        <a:lstStyle/>
        <a:p>
          <a:pPr rtl="0"/>
          <a:r>
            <a:rPr lang="bs-Latn-BA" dirty="0" err="1" smtClean="0"/>
            <a:t>Apelant</a:t>
          </a:r>
          <a:r>
            <a:rPr lang="bs-Latn-BA" dirty="0" smtClean="0"/>
            <a:t> u sudskom postupku nije u pitanje doveo zakonitost pritvora u smislu čl. 5 EK, već je to pitanje prvi put postavio pred Ustavnim sudom </a:t>
          </a:r>
          <a:endParaRPr lang="en-US" dirty="0"/>
        </a:p>
      </dgm:t>
    </dgm:pt>
    <dgm:pt modelId="{1D1FF5B5-3D39-460D-A9C8-A569BF62FA8F}" type="parTrans" cxnId="{EA51CC45-02F4-4084-A24D-9845C5E839D8}">
      <dgm:prSet/>
      <dgm:spPr/>
      <dgm:t>
        <a:bodyPr/>
        <a:lstStyle/>
        <a:p>
          <a:endParaRPr lang="bs-Latn-BA"/>
        </a:p>
      </dgm:t>
    </dgm:pt>
    <dgm:pt modelId="{53118264-F664-4591-9FD0-EA95735C74AB}" type="sibTrans" cxnId="{EA51CC45-02F4-4084-A24D-9845C5E839D8}">
      <dgm:prSet/>
      <dgm:spPr/>
      <dgm:t>
        <a:bodyPr/>
        <a:lstStyle/>
        <a:p>
          <a:endParaRPr lang="bs-Latn-BA"/>
        </a:p>
      </dgm:t>
    </dgm:pt>
    <dgm:pt modelId="{38638233-3DD6-4998-82CE-6AE04A80766C}" type="pres">
      <dgm:prSet presAssocID="{0DAE6A1B-7D2F-49B2-96EA-FC894DFA1C2C}" presName="Name0" presStyleCnt="0">
        <dgm:presLayoutVars>
          <dgm:dir/>
          <dgm:animLvl val="lvl"/>
          <dgm:resizeHandles val="exact"/>
        </dgm:presLayoutVars>
      </dgm:prSet>
      <dgm:spPr/>
      <dgm:t>
        <a:bodyPr/>
        <a:lstStyle/>
        <a:p>
          <a:endParaRPr lang="bs-Latn-BA"/>
        </a:p>
      </dgm:t>
    </dgm:pt>
    <dgm:pt modelId="{16E45CC1-6892-4DCA-B4E5-DCD7F64D7023}" type="pres">
      <dgm:prSet presAssocID="{D464B74D-B245-4BD2-BC74-AFAF6A540A07}" presName="linNode" presStyleCnt="0"/>
      <dgm:spPr/>
    </dgm:pt>
    <dgm:pt modelId="{4C6FFEBD-B803-4371-BBEB-B961E0B3C1AB}" type="pres">
      <dgm:prSet presAssocID="{D464B74D-B245-4BD2-BC74-AFAF6A540A07}" presName="parentText" presStyleLbl="node1" presStyleIdx="0" presStyleCnt="1" custScaleY="55175">
        <dgm:presLayoutVars>
          <dgm:chMax val="1"/>
          <dgm:bulletEnabled val="1"/>
        </dgm:presLayoutVars>
      </dgm:prSet>
      <dgm:spPr/>
      <dgm:t>
        <a:bodyPr/>
        <a:lstStyle/>
        <a:p>
          <a:endParaRPr lang="bs-Latn-BA"/>
        </a:p>
      </dgm:t>
    </dgm:pt>
    <dgm:pt modelId="{90652F19-C8B6-446E-9232-587CEBF02D45}" type="pres">
      <dgm:prSet presAssocID="{D464B74D-B245-4BD2-BC74-AFAF6A540A07}" presName="descendantText" presStyleLbl="alignAccFollowNode1" presStyleIdx="0" presStyleCnt="1">
        <dgm:presLayoutVars>
          <dgm:bulletEnabled val="1"/>
        </dgm:presLayoutVars>
      </dgm:prSet>
      <dgm:spPr/>
      <dgm:t>
        <a:bodyPr/>
        <a:lstStyle/>
        <a:p>
          <a:endParaRPr lang="bs-Latn-BA"/>
        </a:p>
      </dgm:t>
    </dgm:pt>
  </dgm:ptLst>
  <dgm:cxnLst>
    <dgm:cxn modelId="{A2287435-98EA-4B9B-A434-41B4FF2D77CF}" type="presOf" srcId="{D464B74D-B245-4BD2-BC74-AFAF6A540A07}" destId="{4C6FFEBD-B803-4371-BBEB-B961E0B3C1AB}" srcOrd="0" destOrd="0" presId="urn:microsoft.com/office/officeart/2005/8/layout/vList5"/>
    <dgm:cxn modelId="{899C3611-1B66-4BA3-995E-F40EFF462D63}" srcId="{0DAE6A1B-7D2F-49B2-96EA-FC894DFA1C2C}" destId="{D464B74D-B245-4BD2-BC74-AFAF6A540A07}" srcOrd="0" destOrd="0" parTransId="{FEA2895E-EBA4-46B2-9D0F-3F8C0B88BAF6}" sibTransId="{6DBD26CA-8034-4503-878A-441E581C67B3}"/>
    <dgm:cxn modelId="{8F461EDC-1F53-48C8-BE71-DE5DDAC79684}" srcId="{D464B74D-B245-4BD2-BC74-AFAF6A540A07}" destId="{056CBBD3-F3D6-4E0E-AA94-5DCCE0502704}" srcOrd="0" destOrd="0" parTransId="{D59C8444-6D3A-4923-A7FB-05846B80F26F}" sibTransId="{DC45A8FD-EB61-4A0A-8CF6-064DD3485DC5}"/>
    <dgm:cxn modelId="{EA51CC45-02F4-4084-A24D-9845C5E839D8}" srcId="{D464B74D-B245-4BD2-BC74-AFAF6A540A07}" destId="{F482F0F6-3234-49C9-B9CA-4332E627F6C7}" srcOrd="2" destOrd="0" parTransId="{1D1FF5B5-3D39-460D-A9C8-A569BF62FA8F}" sibTransId="{53118264-F664-4591-9FD0-EA95735C74AB}"/>
    <dgm:cxn modelId="{DF95424A-64CC-4BE3-BB80-FA8A4B75B1C6}" type="presOf" srcId="{9B0A7132-2BD2-4620-8D65-BE3A7B5037C9}" destId="{90652F19-C8B6-446E-9232-587CEBF02D45}" srcOrd="0" destOrd="1" presId="urn:microsoft.com/office/officeart/2005/8/layout/vList5"/>
    <dgm:cxn modelId="{C3AD0FBF-75A7-4049-A731-F2821B9CBBBE}" type="presOf" srcId="{F482F0F6-3234-49C9-B9CA-4332E627F6C7}" destId="{90652F19-C8B6-446E-9232-587CEBF02D45}" srcOrd="0" destOrd="2" presId="urn:microsoft.com/office/officeart/2005/8/layout/vList5"/>
    <dgm:cxn modelId="{88580EF3-40EB-4D6B-800A-8404D36C3FA4}" type="presOf" srcId="{056CBBD3-F3D6-4E0E-AA94-5DCCE0502704}" destId="{90652F19-C8B6-446E-9232-587CEBF02D45}" srcOrd="0" destOrd="0" presId="urn:microsoft.com/office/officeart/2005/8/layout/vList5"/>
    <dgm:cxn modelId="{79CD3F9D-B35C-4F52-A9D1-A93152BE585B}" srcId="{D464B74D-B245-4BD2-BC74-AFAF6A540A07}" destId="{9B0A7132-2BD2-4620-8D65-BE3A7B5037C9}" srcOrd="1" destOrd="0" parTransId="{15588EFF-794D-455F-85C9-174325F89BA0}" sibTransId="{59A0321E-F3B1-4649-9F49-CF3DFDB890EC}"/>
    <dgm:cxn modelId="{FD78226F-66B6-44FD-A4C1-D8811C234E49}" type="presOf" srcId="{0DAE6A1B-7D2F-49B2-96EA-FC894DFA1C2C}" destId="{38638233-3DD6-4998-82CE-6AE04A80766C}" srcOrd="0" destOrd="0" presId="urn:microsoft.com/office/officeart/2005/8/layout/vList5"/>
    <dgm:cxn modelId="{C1184B0E-E9D3-4001-8368-FFB427A88015}" type="presParOf" srcId="{38638233-3DD6-4998-82CE-6AE04A80766C}" destId="{16E45CC1-6892-4DCA-B4E5-DCD7F64D7023}" srcOrd="0" destOrd="0" presId="urn:microsoft.com/office/officeart/2005/8/layout/vList5"/>
    <dgm:cxn modelId="{BB0B6A51-FAF7-46D4-B493-456E4B572A1E}" type="presParOf" srcId="{16E45CC1-6892-4DCA-B4E5-DCD7F64D7023}" destId="{4C6FFEBD-B803-4371-BBEB-B961E0B3C1AB}" srcOrd="0" destOrd="0" presId="urn:microsoft.com/office/officeart/2005/8/layout/vList5"/>
    <dgm:cxn modelId="{63DD1739-2F96-4DC1-BB40-40463E47467A}" type="presParOf" srcId="{16E45CC1-6892-4DCA-B4E5-DCD7F64D7023}" destId="{90652F19-C8B6-446E-9232-587CEBF02D4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168879-0AFF-4EBE-9127-61C4D9C45EA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bs-Latn-BA"/>
        </a:p>
      </dgm:t>
    </dgm:pt>
    <dgm:pt modelId="{D995F491-EBA1-4063-AF1F-2F58053CE240}">
      <dgm:prSet custT="1"/>
      <dgm:spPr/>
      <dgm:t>
        <a:bodyPr/>
        <a:lstStyle/>
        <a:p>
          <a:pPr rtl="0"/>
          <a:r>
            <a:rPr lang="hr-HR" sz="1400" dirty="0" smtClean="0"/>
            <a:t>2. Svako </a:t>
          </a:r>
          <a:r>
            <a:rPr lang="hr-HR" sz="1400" dirty="0" err="1" smtClean="0"/>
            <a:t>ko</a:t>
          </a:r>
          <a:r>
            <a:rPr lang="hr-HR" sz="1400" dirty="0" smtClean="0"/>
            <a:t> je uhapšen bit će odmah obaviješten, na jeziku koji razumije, o razlozima hapšenja i o svim optužbama protiv njega</a:t>
          </a:r>
          <a:endParaRPr lang="en-US" sz="1400" dirty="0"/>
        </a:p>
      </dgm:t>
    </dgm:pt>
    <dgm:pt modelId="{E97EA3EA-1B27-4CE1-8245-E2118CAE54DF}" type="parTrans" cxnId="{C9691A70-9D95-46B2-B788-47091D1B12F3}">
      <dgm:prSet/>
      <dgm:spPr/>
      <dgm:t>
        <a:bodyPr/>
        <a:lstStyle/>
        <a:p>
          <a:endParaRPr lang="bs-Latn-BA"/>
        </a:p>
      </dgm:t>
    </dgm:pt>
    <dgm:pt modelId="{82692136-66AB-4071-9440-6E47C29C490A}" type="sibTrans" cxnId="{C9691A70-9D95-46B2-B788-47091D1B12F3}">
      <dgm:prSet/>
      <dgm:spPr/>
      <dgm:t>
        <a:bodyPr/>
        <a:lstStyle/>
        <a:p>
          <a:endParaRPr lang="bs-Latn-BA"/>
        </a:p>
      </dgm:t>
    </dgm:pt>
    <dgm:pt modelId="{225DD4D6-CD0A-4AAF-ABFC-0F73F9642D69}">
      <dgm:prSet custT="1"/>
      <dgm:spPr/>
      <dgm:t>
        <a:bodyPr/>
        <a:lstStyle/>
        <a:p>
          <a:pPr rtl="0"/>
          <a:r>
            <a:rPr lang="hr-HR" sz="1200" dirty="0" smtClean="0"/>
            <a:t>3. Svako </a:t>
          </a:r>
          <a:r>
            <a:rPr lang="hr-HR" sz="1200" dirty="0" err="1" smtClean="0"/>
            <a:t>ko</a:t>
          </a:r>
          <a:r>
            <a:rPr lang="hr-HR" sz="1200" dirty="0" smtClean="0"/>
            <a:t> je uhapšen ili lišen slobode prema odredbama stava 1(c) ovog člana mora odmah biti izveden pred </a:t>
          </a:r>
          <a:r>
            <a:rPr lang="hr-HR" sz="1200" dirty="0" err="1" smtClean="0"/>
            <a:t>sudiju</a:t>
          </a:r>
          <a:r>
            <a:rPr lang="hr-HR" sz="1200" dirty="0" smtClean="0"/>
            <a:t> ili drugo službeno lice zakonom ovlašteno da vrši sudsku vlast i mora imati pravo na suđenje u razumnom roku ili na puštanje na slobodu do suđenja. Puštanje na slobodu može se uvjetovati garancijama o pojavljivanju na suđenju.</a:t>
          </a:r>
          <a:endParaRPr lang="en-US" sz="1200" dirty="0"/>
        </a:p>
      </dgm:t>
    </dgm:pt>
    <dgm:pt modelId="{174D441C-D58F-4316-9972-8DBD1C437F96}" type="parTrans" cxnId="{8E971ED8-3CFF-46FE-8209-ACE8399C0494}">
      <dgm:prSet/>
      <dgm:spPr/>
      <dgm:t>
        <a:bodyPr/>
        <a:lstStyle/>
        <a:p>
          <a:endParaRPr lang="bs-Latn-BA"/>
        </a:p>
      </dgm:t>
    </dgm:pt>
    <dgm:pt modelId="{20424909-991E-4569-A956-271CB44ABE05}" type="sibTrans" cxnId="{8E971ED8-3CFF-46FE-8209-ACE8399C0494}">
      <dgm:prSet/>
      <dgm:spPr/>
      <dgm:t>
        <a:bodyPr/>
        <a:lstStyle/>
        <a:p>
          <a:endParaRPr lang="bs-Latn-BA"/>
        </a:p>
      </dgm:t>
    </dgm:pt>
    <dgm:pt modelId="{6B0C85CF-6050-415C-8036-02D880519EA4}">
      <dgm:prSet custT="1"/>
      <dgm:spPr/>
      <dgm:t>
        <a:bodyPr/>
        <a:lstStyle/>
        <a:p>
          <a:pPr rtl="0"/>
          <a:r>
            <a:rPr lang="hr-HR" sz="1200" dirty="0" smtClean="0"/>
            <a:t>4. Svako kome je uskraćena sloboda hapšenjem ili lišavanjem slobode ima pravo uložiti žalbu sudu kako bi sud, u kratkom roku, razmotrio zakonitost lišavanja slobode i ukoliko ono nije bilo zakonito naložio oslobađanje.</a:t>
          </a:r>
          <a:endParaRPr lang="en-US" sz="1200" dirty="0"/>
        </a:p>
      </dgm:t>
    </dgm:pt>
    <dgm:pt modelId="{79B1538F-042D-47FE-9DFB-357843866932}" type="parTrans" cxnId="{29B396A3-4194-4A50-A28C-53C8E1CD0CE7}">
      <dgm:prSet/>
      <dgm:spPr/>
      <dgm:t>
        <a:bodyPr/>
        <a:lstStyle/>
        <a:p>
          <a:endParaRPr lang="bs-Latn-BA"/>
        </a:p>
      </dgm:t>
    </dgm:pt>
    <dgm:pt modelId="{F4E595D2-2073-4B78-9CC9-22C319FDFFEE}" type="sibTrans" cxnId="{29B396A3-4194-4A50-A28C-53C8E1CD0CE7}">
      <dgm:prSet/>
      <dgm:spPr/>
      <dgm:t>
        <a:bodyPr/>
        <a:lstStyle/>
        <a:p>
          <a:endParaRPr lang="bs-Latn-BA"/>
        </a:p>
      </dgm:t>
    </dgm:pt>
    <dgm:pt modelId="{EE69D20A-6F1B-41A4-976F-07F97DE314E4}">
      <dgm:prSet/>
      <dgm:spPr/>
      <dgm:t>
        <a:bodyPr/>
        <a:lstStyle/>
        <a:p>
          <a:pPr rtl="0"/>
          <a:r>
            <a:rPr lang="hr-HR" dirty="0" smtClean="0"/>
            <a:t>5. Svako </a:t>
          </a:r>
          <a:r>
            <a:rPr lang="hr-HR" dirty="0" err="1" smtClean="0"/>
            <a:t>ko</a:t>
          </a:r>
          <a:r>
            <a:rPr lang="hr-HR" dirty="0" smtClean="0"/>
            <a:t> je bio žrtva hapšenja ili lišavanja slobode protivno odredbama ovog člana ima pravo na obeštećenje. </a:t>
          </a:r>
          <a:endParaRPr lang="en-US" dirty="0"/>
        </a:p>
      </dgm:t>
    </dgm:pt>
    <dgm:pt modelId="{72EF963B-5E0C-45EF-A9C7-F57F82B10155}" type="parTrans" cxnId="{5B3E32A4-694D-4A8C-BAC3-D8C204276918}">
      <dgm:prSet/>
      <dgm:spPr/>
      <dgm:t>
        <a:bodyPr/>
        <a:lstStyle/>
        <a:p>
          <a:endParaRPr lang="bs-Latn-BA"/>
        </a:p>
      </dgm:t>
    </dgm:pt>
    <dgm:pt modelId="{9BAC08C0-3837-43BD-80B2-8C9097EAC8E7}" type="sibTrans" cxnId="{5B3E32A4-694D-4A8C-BAC3-D8C204276918}">
      <dgm:prSet/>
      <dgm:spPr/>
      <dgm:t>
        <a:bodyPr/>
        <a:lstStyle/>
        <a:p>
          <a:endParaRPr lang="bs-Latn-BA"/>
        </a:p>
      </dgm:t>
    </dgm:pt>
    <dgm:pt modelId="{9560C4D3-4471-472A-935B-7BA82B4D7937}" type="pres">
      <dgm:prSet presAssocID="{14168879-0AFF-4EBE-9127-61C4D9C45EAE}" presName="cycle" presStyleCnt="0">
        <dgm:presLayoutVars>
          <dgm:dir/>
          <dgm:resizeHandles val="exact"/>
        </dgm:presLayoutVars>
      </dgm:prSet>
      <dgm:spPr/>
      <dgm:t>
        <a:bodyPr/>
        <a:lstStyle/>
        <a:p>
          <a:endParaRPr lang="bs-Latn-BA"/>
        </a:p>
      </dgm:t>
    </dgm:pt>
    <dgm:pt modelId="{DEA080F8-B995-4113-8193-A0CECEBA5275}" type="pres">
      <dgm:prSet presAssocID="{D995F491-EBA1-4063-AF1F-2F58053CE240}" presName="node" presStyleLbl="node1" presStyleIdx="0" presStyleCnt="4" custScaleX="177790">
        <dgm:presLayoutVars>
          <dgm:bulletEnabled val="1"/>
        </dgm:presLayoutVars>
      </dgm:prSet>
      <dgm:spPr/>
      <dgm:t>
        <a:bodyPr/>
        <a:lstStyle/>
        <a:p>
          <a:endParaRPr lang="bs-Latn-BA"/>
        </a:p>
      </dgm:t>
    </dgm:pt>
    <dgm:pt modelId="{AAAADCE5-9C26-498F-A5F0-FB64F2A08F49}" type="pres">
      <dgm:prSet presAssocID="{82692136-66AB-4071-9440-6E47C29C490A}" presName="sibTrans" presStyleLbl="sibTrans2D1" presStyleIdx="0" presStyleCnt="4"/>
      <dgm:spPr/>
      <dgm:t>
        <a:bodyPr/>
        <a:lstStyle/>
        <a:p>
          <a:endParaRPr lang="bs-Latn-BA"/>
        </a:p>
      </dgm:t>
    </dgm:pt>
    <dgm:pt modelId="{8A9CA3C0-87DD-4F26-8E09-8A7D3B044DD5}" type="pres">
      <dgm:prSet presAssocID="{82692136-66AB-4071-9440-6E47C29C490A}" presName="connectorText" presStyleLbl="sibTrans2D1" presStyleIdx="0" presStyleCnt="4"/>
      <dgm:spPr/>
      <dgm:t>
        <a:bodyPr/>
        <a:lstStyle/>
        <a:p>
          <a:endParaRPr lang="bs-Latn-BA"/>
        </a:p>
      </dgm:t>
    </dgm:pt>
    <dgm:pt modelId="{2EB250D0-2301-4606-8EE6-FC6A8C7C5122}" type="pres">
      <dgm:prSet presAssocID="{225DD4D6-CD0A-4AAF-ABFC-0F73F9642D69}" presName="node" presStyleLbl="node1" presStyleIdx="1" presStyleCnt="4" custScaleX="231729" custScaleY="109469" custRadScaleRad="169922" custRadScaleInc="1352">
        <dgm:presLayoutVars>
          <dgm:bulletEnabled val="1"/>
        </dgm:presLayoutVars>
      </dgm:prSet>
      <dgm:spPr/>
      <dgm:t>
        <a:bodyPr/>
        <a:lstStyle/>
        <a:p>
          <a:endParaRPr lang="bs-Latn-BA"/>
        </a:p>
      </dgm:t>
    </dgm:pt>
    <dgm:pt modelId="{415057AD-03F0-406D-B313-158444C9DA82}" type="pres">
      <dgm:prSet presAssocID="{20424909-991E-4569-A956-271CB44ABE05}" presName="sibTrans" presStyleLbl="sibTrans2D1" presStyleIdx="1" presStyleCnt="4"/>
      <dgm:spPr/>
      <dgm:t>
        <a:bodyPr/>
        <a:lstStyle/>
        <a:p>
          <a:endParaRPr lang="bs-Latn-BA"/>
        </a:p>
      </dgm:t>
    </dgm:pt>
    <dgm:pt modelId="{B58934F2-BB4B-4D24-B16D-B1C86BEB6986}" type="pres">
      <dgm:prSet presAssocID="{20424909-991E-4569-A956-271CB44ABE05}" presName="connectorText" presStyleLbl="sibTrans2D1" presStyleIdx="1" presStyleCnt="4"/>
      <dgm:spPr/>
      <dgm:t>
        <a:bodyPr/>
        <a:lstStyle/>
        <a:p>
          <a:endParaRPr lang="bs-Latn-BA"/>
        </a:p>
      </dgm:t>
    </dgm:pt>
    <dgm:pt modelId="{93A1B2ED-8239-4750-A911-0105CF93CAF0}" type="pres">
      <dgm:prSet presAssocID="{6B0C85CF-6050-415C-8036-02D880519EA4}" presName="node" presStyleLbl="node1" presStyleIdx="2" presStyleCnt="4" custScaleX="219866">
        <dgm:presLayoutVars>
          <dgm:bulletEnabled val="1"/>
        </dgm:presLayoutVars>
      </dgm:prSet>
      <dgm:spPr/>
      <dgm:t>
        <a:bodyPr/>
        <a:lstStyle/>
        <a:p>
          <a:endParaRPr lang="bs-Latn-BA"/>
        </a:p>
      </dgm:t>
    </dgm:pt>
    <dgm:pt modelId="{B4798368-1AE5-4854-A55C-3DA370C94809}" type="pres">
      <dgm:prSet presAssocID="{F4E595D2-2073-4B78-9CC9-22C319FDFFEE}" presName="sibTrans" presStyleLbl="sibTrans2D1" presStyleIdx="2" presStyleCnt="4"/>
      <dgm:spPr/>
      <dgm:t>
        <a:bodyPr/>
        <a:lstStyle/>
        <a:p>
          <a:endParaRPr lang="bs-Latn-BA"/>
        </a:p>
      </dgm:t>
    </dgm:pt>
    <dgm:pt modelId="{1AEFA44A-E73A-4AB1-8727-D7E9B61800DA}" type="pres">
      <dgm:prSet presAssocID="{F4E595D2-2073-4B78-9CC9-22C319FDFFEE}" presName="connectorText" presStyleLbl="sibTrans2D1" presStyleIdx="2" presStyleCnt="4"/>
      <dgm:spPr/>
      <dgm:t>
        <a:bodyPr/>
        <a:lstStyle/>
        <a:p>
          <a:endParaRPr lang="bs-Latn-BA"/>
        </a:p>
      </dgm:t>
    </dgm:pt>
    <dgm:pt modelId="{2085DC83-2601-44F9-9830-A8FCC67F3BDF}" type="pres">
      <dgm:prSet presAssocID="{EE69D20A-6F1B-41A4-976F-07F97DE314E4}" presName="node" presStyleLbl="node1" presStyleIdx="3" presStyleCnt="4" custScaleX="178751" custRadScaleRad="153230" custRadScaleInc="1124">
        <dgm:presLayoutVars>
          <dgm:bulletEnabled val="1"/>
        </dgm:presLayoutVars>
      </dgm:prSet>
      <dgm:spPr/>
      <dgm:t>
        <a:bodyPr/>
        <a:lstStyle/>
        <a:p>
          <a:endParaRPr lang="bs-Latn-BA"/>
        </a:p>
      </dgm:t>
    </dgm:pt>
    <dgm:pt modelId="{56C9ED1F-2504-46AD-953F-622558625768}" type="pres">
      <dgm:prSet presAssocID="{9BAC08C0-3837-43BD-80B2-8C9097EAC8E7}" presName="sibTrans" presStyleLbl="sibTrans2D1" presStyleIdx="3" presStyleCnt="4"/>
      <dgm:spPr/>
      <dgm:t>
        <a:bodyPr/>
        <a:lstStyle/>
        <a:p>
          <a:endParaRPr lang="bs-Latn-BA"/>
        </a:p>
      </dgm:t>
    </dgm:pt>
    <dgm:pt modelId="{0EF491E9-AA48-4E39-BE2F-A39E791EFAEA}" type="pres">
      <dgm:prSet presAssocID="{9BAC08C0-3837-43BD-80B2-8C9097EAC8E7}" presName="connectorText" presStyleLbl="sibTrans2D1" presStyleIdx="3" presStyleCnt="4"/>
      <dgm:spPr/>
      <dgm:t>
        <a:bodyPr/>
        <a:lstStyle/>
        <a:p>
          <a:endParaRPr lang="bs-Latn-BA"/>
        </a:p>
      </dgm:t>
    </dgm:pt>
  </dgm:ptLst>
  <dgm:cxnLst>
    <dgm:cxn modelId="{9F542B4C-9D5F-4DD0-ADC7-26A128585C53}" type="presOf" srcId="{82692136-66AB-4071-9440-6E47C29C490A}" destId="{8A9CA3C0-87DD-4F26-8E09-8A7D3B044DD5}" srcOrd="1" destOrd="0" presId="urn:microsoft.com/office/officeart/2005/8/layout/cycle2"/>
    <dgm:cxn modelId="{F2C2CD9B-F4B7-4584-81AE-4978AB4D7B1A}" type="presOf" srcId="{EE69D20A-6F1B-41A4-976F-07F97DE314E4}" destId="{2085DC83-2601-44F9-9830-A8FCC67F3BDF}" srcOrd="0" destOrd="0" presId="urn:microsoft.com/office/officeart/2005/8/layout/cycle2"/>
    <dgm:cxn modelId="{BEB3D928-F51E-4C8F-AF36-15B876C85718}" type="presOf" srcId="{D995F491-EBA1-4063-AF1F-2F58053CE240}" destId="{DEA080F8-B995-4113-8193-A0CECEBA5275}" srcOrd="0" destOrd="0" presId="urn:microsoft.com/office/officeart/2005/8/layout/cycle2"/>
    <dgm:cxn modelId="{8E971ED8-3CFF-46FE-8209-ACE8399C0494}" srcId="{14168879-0AFF-4EBE-9127-61C4D9C45EAE}" destId="{225DD4D6-CD0A-4AAF-ABFC-0F73F9642D69}" srcOrd="1" destOrd="0" parTransId="{174D441C-D58F-4316-9972-8DBD1C437F96}" sibTransId="{20424909-991E-4569-A956-271CB44ABE05}"/>
    <dgm:cxn modelId="{BFD7AA49-BD58-460A-A185-B628B7101842}" type="presOf" srcId="{82692136-66AB-4071-9440-6E47C29C490A}" destId="{AAAADCE5-9C26-498F-A5F0-FB64F2A08F49}" srcOrd="0" destOrd="0" presId="urn:microsoft.com/office/officeart/2005/8/layout/cycle2"/>
    <dgm:cxn modelId="{08B55FE7-70CD-4726-A7E5-AB24863B2544}" type="presOf" srcId="{F4E595D2-2073-4B78-9CC9-22C319FDFFEE}" destId="{1AEFA44A-E73A-4AB1-8727-D7E9B61800DA}" srcOrd="1" destOrd="0" presId="urn:microsoft.com/office/officeart/2005/8/layout/cycle2"/>
    <dgm:cxn modelId="{5B3E32A4-694D-4A8C-BAC3-D8C204276918}" srcId="{14168879-0AFF-4EBE-9127-61C4D9C45EAE}" destId="{EE69D20A-6F1B-41A4-976F-07F97DE314E4}" srcOrd="3" destOrd="0" parTransId="{72EF963B-5E0C-45EF-A9C7-F57F82B10155}" sibTransId="{9BAC08C0-3837-43BD-80B2-8C9097EAC8E7}"/>
    <dgm:cxn modelId="{C5A907F0-045C-4750-9008-EBC5790E000B}" type="presOf" srcId="{F4E595D2-2073-4B78-9CC9-22C319FDFFEE}" destId="{B4798368-1AE5-4854-A55C-3DA370C94809}" srcOrd="0" destOrd="0" presId="urn:microsoft.com/office/officeart/2005/8/layout/cycle2"/>
    <dgm:cxn modelId="{EA366B54-EBA2-49D1-ACED-1B9BFFCEE002}" type="presOf" srcId="{6B0C85CF-6050-415C-8036-02D880519EA4}" destId="{93A1B2ED-8239-4750-A911-0105CF93CAF0}" srcOrd="0" destOrd="0" presId="urn:microsoft.com/office/officeart/2005/8/layout/cycle2"/>
    <dgm:cxn modelId="{1CAB9FB4-84B8-4C2B-9DA0-9281CAB783CF}" type="presOf" srcId="{9BAC08C0-3837-43BD-80B2-8C9097EAC8E7}" destId="{56C9ED1F-2504-46AD-953F-622558625768}" srcOrd="0" destOrd="0" presId="urn:microsoft.com/office/officeart/2005/8/layout/cycle2"/>
    <dgm:cxn modelId="{9CA2D6EF-280B-415C-9FDE-B637CF10CE3B}" type="presOf" srcId="{225DD4D6-CD0A-4AAF-ABFC-0F73F9642D69}" destId="{2EB250D0-2301-4606-8EE6-FC6A8C7C5122}" srcOrd="0" destOrd="0" presId="urn:microsoft.com/office/officeart/2005/8/layout/cycle2"/>
    <dgm:cxn modelId="{8F08A22E-DAA4-4841-981C-B103A39DA658}" type="presOf" srcId="{14168879-0AFF-4EBE-9127-61C4D9C45EAE}" destId="{9560C4D3-4471-472A-935B-7BA82B4D7937}" srcOrd="0" destOrd="0" presId="urn:microsoft.com/office/officeart/2005/8/layout/cycle2"/>
    <dgm:cxn modelId="{C9691A70-9D95-46B2-B788-47091D1B12F3}" srcId="{14168879-0AFF-4EBE-9127-61C4D9C45EAE}" destId="{D995F491-EBA1-4063-AF1F-2F58053CE240}" srcOrd="0" destOrd="0" parTransId="{E97EA3EA-1B27-4CE1-8245-E2118CAE54DF}" sibTransId="{82692136-66AB-4071-9440-6E47C29C490A}"/>
    <dgm:cxn modelId="{2C000181-6097-4515-AC4C-5DF535627CD3}" type="presOf" srcId="{20424909-991E-4569-A956-271CB44ABE05}" destId="{B58934F2-BB4B-4D24-B16D-B1C86BEB6986}" srcOrd="1" destOrd="0" presId="urn:microsoft.com/office/officeart/2005/8/layout/cycle2"/>
    <dgm:cxn modelId="{29B396A3-4194-4A50-A28C-53C8E1CD0CE7}" srcId="{14168879-0AFF-4EBE-9127-61C4D9C45EAE}" destId="{6B0C85CF-6050-415C-8036-02D880519EA4}" srcOrd="2" destOrd="0" parTransId="{79B1538F-042D-47FE-9DFB-357843866932}" sibTransId="{F4E595D2-2073-4B78-9CC9-22C319FDFFEE}"/>
    <dgm:cxn modelId="{79618092-86C1-4961-9E1C-525BD51522A4}" type="presOf" srcId="{9BAC08C0-3837-43BD-80B2-8C9097EAC8E7}" destId="{0EF491E9-AA48-4E39-BE2F-A39E791EFAEA}" srcOrd="1" destOrd="0" presId="urn:microsoft.com/office/officeart/2005/8/layout/cycle2"/>
    <dgm:cxn modelId="{00FB36B2-0E16-4D4E-8A45-73B585C30623}" type="presOf" srcId="{20424909-991E-4569-A956-271CB44ABE05}" destId="{415057AD-03F0-406D-B313-158444C9DA82}" srcOrd="0" destOrd="0" presId="urn:microsoft.com/office/officeart/2005/8/layout/cycle2"/>
    <dgm:cxn modelId="{5A2A0B8C-D143-4416-8889-F3D1CBD625D7}" type="presParOf" srcId="{9560C4D3-4471-472A-935B-7BA82B4D7937}" destId="{DEA080F8-B995-4113-8193-A0CECEBA5275}" srcOrd="0" destOrd="0" presId="urn:microsoft.com/office/officeart/2005/8/layout/cycle2"/>
    <dgm:cxn modelId="{3DD2F3B1-B93E-4E24-A403-41CEECE53097}" type="presParOf" srcId="{9560C4D3-4471-472A-935B-7BA82B4D7937}" destId="{AAAADCE5-9C26-498F-A5F0-FB64F2A08F49}" srcOrd="1" destOrd="0" presId="urn:microsoft.com/office/officeart/2005/8/layout/cycle2"/>
    <dgm:cxn modelId="{98AE9ACC-91B7-4C92-95D9-9D1AA8175021}" type="presParOf" srcId="{AAAADCE5-9C26-498F-A5F0-FB64F2A08F49}" destId="{8A9CA3C0-87DD-4F26-8E09-8A7D3B044DD5}" srcOrd="0" destOrd="0" presId="urn:microsoft.com/office/officeart/2005/8/layout/cycle2"/>
    <dgm:cxn modelId="{BCA639D0-6B40-4A80-810B-91BD34F455D0}" type="presParOf" srcId="{9560C4D3-4471-472A-935B-7BA82B4D7937}" destId="{2EB250D0-2301-4606-8EE6-FC6A8C7C5122}" srcOrd="2" destOrd="0" presId="urn:microsoft.com/office/officeart/2005/8/layout/cycle2"/>
    <dgm:cxn modelId="{5A7A345D-2AE4-4734-84E5-888973ADF2B0}" type="presParOf" srcId="{9560C4D3-4471-472A-935B-7BA82B4D7937}" destId="{415057AD-03F0-406D-B313-158444C9DA82}" srcOrd="3" destOrd="0" presId="urn:microsoft.com/office/officeart/2005/8/layout/cycle2"/>
    <dgm:cxn modelId="{33122689-ACF8-483E-8180-3E1F7EB0C50C}" type="presParOf" srcId="{415057AD-03F0-406D-B313-158444C9DA82}" destId="{B58934F2-BB4B-4D24-B16D-B1C86BEB6986}" srcOrd="0" destOrd="0" presId="urn:microsoft.com/office/officeart/2005/8/layout/cycle2"/>
    <dgm:cxn modelId="{FF6D0734-9F5B-4E60-B557-5FDE7F32B667}" type="presParOf" srcId="{9560C4D3-4471-472A-935B-7BA82B4D7937}" destId="{93A1B2ED-8239-4750-A911-0105CF93CAF0}" srcOrd="4" destOrd="0" presId="urn:microsoft.com/office/officeart/2005/8/layout/cycle2"/>
    <dgm:cxn modelId="{E04094D5-BD4C-441E-9069-D5F0F93A6D12}" type="presParOf" srcId="{9560C4D3-4471-472A-935B-7BA82B4D7937}" destId="{B4798368-1AE5-4854-A55C-3DA370C94809}" srcOrd="5" destOrd="0" presId="urn:microsoft.com/office/officeart/2005/8/layout/cycle2"/>
    <dgm:cxn modelId="{9438E173-D619-45CC-9A15-C6EC4B9B40B4}" type="presParOf" srcId="{B4798368-1AE5-4854-A55C-3DA370C94809}" destId="{1AEFA44A-E73A-4AB1-8727-D7E9B61800DA}" srcOrd="0" destOrd="0" presId="urn:microsoft.com/office/officeart/2005/8/layout/cycle2"/>
    <dgm:cxn modelId="{985464E6-60E4-4C1C-A4BE-82A0E4BE608D}" type="presParOf" srcId="{9560C4D3-4471-472A-935B-7BA82B4D7937}" destId="{2085DC83-2601-44F9-9830-A8FCC67F3BDF}" srcOrd="6" destOrd="0" presId="urn:microsoft.com/office/officeart/2005/8/layout/cycle2"/>
    <dgm:cxn modelId="{7A14416E-1921-4DBD-9E35-353D8F518C07}" type="presParOf" srcId="{9560C4D3-4471-472A-935B-7BA82B4D7937}" destId="{56C9ED1F-2504-46AD-953F-622558625768}" srcOrd="7" destOrd="0" presId="urn:microsoft.com/office/officeart/2005/8/layout/cycle2"/>
    <dgm:cxn modelId="{97637742-CF54-4773-9C61-6B6BBF3F0E65}" type="presParOf" srcId="{56C9ED1F-2504-46AD-953F-622558625768}" destId="{0EF491E9-AA48-4E39-BE2F-A39E791EFAE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E86127E-7ED7-468C-A3CB-3F272283595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bs-Latn-BA"/>
        </a:p>
      </dgm:t>
    </dgm:pt>
    <dgm:pt modelId="{99F72925-1336-41CB-8EA7-665077C01CD7}">
      <dgm:prSet/>
      <dgm:spPr/>
      <dgm:t>
        <a:bodyPr/>
        <a:lstStyle/>
        <a:p>
          <a:pPr rtl="0"/>
          <a:r>
            <a:rPr lang="bs-Latn-BA" b="1" smtClean="0"/>
            <a:t>AP 3223/06 (Novaković)</a:t>
          </a:r>
          <a:r>
            <a:rPr lang="bs-Latn-BA" smtClean="0"/>
            <a:t>:</a:t>
          </a:r>
          <a:endParaRPr lang="en-US"/>
        </a:p>
      </dgm:t>
    </dgm:pt>
    <dgm:pt modelId="{17D752E5-B170-4C8B-ADFF-69652CB99DD4}" type="parTrans" cxnId="{2F5F1DAB-115C-4365-A0EE-807AAE4CA962}">
      <dgm:prSet/>
      <dgm:spPr/>
      <dgm:t>
        <a:bodyPr/>
        <a:lstStyle/>
        <a:p>
          <a:endParaRPr lang="bs-Latn-BA"/>
        </a:p>
      </dgm:t>
    </dgm:pt>
    <dgm:pt modelId="{B689F3DF-CA68-4629-9619-2C6EDCAB2B27}" type="sibTrans" cxnId="{2F5F1DAB-115C-4365-A0EE-807AAE4CA962}">
      <dgm:prSet/>
      <dgm:spPr/>
      <dgm:t>
        <a:bodyPr/>
        <a:lstStyle/>
        <a:p>
          <a:endParaRPr lang="bs-Latn-BA"/>
        </a:p>
      </dgm:t>
    </dgm:pt>
    <dgm:pt modelId="{C9D75700-0BF1-4FB8-86E1-A3AA64A12602}">
      <dgm:prSet custT="1"/>
      <dgm:spPr/>
      <dgm:t>
        <a:bodyPr/>
        <a:lstStyle/>
        <a:p>
          <a:pPr rtl="0"/>
          <a:r>
            <a:rPr lang="bs-Latn-BA" sz="1600" dirty="0" smtClean="0"/>
            <a:t>Sudovi su utvrdili da je nesporno da je </a:t>
          </a:r>
          <a:r>
            <a:rPr lang="bs-Latn-BA" sz="1600" dirty="0" err="1" smtClean="0"/>
            <a:t>apelant</a:t>
          </a:r>
          <a:r>
            <a:rPr lang="bs-Latn-BA" sz="1600" dirty="0" smtClean="0"/>
            <a:t> bio nezakonito lišen slobode, ali su odbili da mu plate naknadu primjenom člana 13. Zakona o primjeni ZKP</a:t>
          </a:r>
          <a:endParaRPr lang="en-US" sz="1600" dirty="0"/>
        </a:p>
      </dgm:t>
    </dgm:pt>
    <dgm:pt modelId="{BED7C1A6-2D07-4CBC-ADE2-D4827A1348E7}" type="parTrans" cxnId="{60B79748-4F19-4C3A-88A0-1E8ECA8912F7}">
      <dgm:prSet/>
      <dgm:spPr/>
      <dgm:t>
        <a:bodyPr/>
        <a:lstStyle/>
        <a:p>
          <a:endParaRPr lang="bs-Latn-BA"/>
        </a:p>
      </dgm:t>
    </dgm:pt>
    <dgm:pt modelId="{D4AA82BA-0A70-442A-A288-22E1290F6391}" type="sibTrans" cxnId="{60B79748-4F19-4C3A-88A0-1E8ECA8912F7}">
      <dgm:prSet/>
      <dgm:spPr/>
      <dgm:t>
        <a:bodyPr/>
        <a:lstStyle/>
        <a:p>
          <a:endParaRPr lang="bs-Latn-BA"/>
        </a:p>
      </dgm:t>
    </dgm:pt>
    <dgm:pt modelId="{58F88C58-97C8-4263-99EF-CFABCDAA9A98}">
      <dgm:prSet custT="1"/>
      <dgm:spPr/>
      <dgm:t>
        <a:bodyPr/>
        <a:lstStyle/>
        <a:p>
          <a:pPr rtl="0"/>
          <a:r>
            <a:rPr lang="bs-Latn-BA" sz="1600" dirty="0" smtClean="0"/>
            <a:t>Ustavni sud je ukazao da prema članu 5(5) EK država ima pozitivnu obavezu da svakome koje žrtva </a:t>
          </a:r>
          <a:r>
            <a:rPr lang="bs-Latn-BA" sz="1600" dirty="0" err="1" smtClean="0"/>
            <a:t>proizvoljnog</a:t>
          </a:r>
          <a:r>
            <a:rPr lang="bs-Latn-BA" sz="1600" dirty="0" smtClean="0"/>
            <a:t> hapšenja ili pritvora plati naknadu, a ta je obaveza apsolutna i zavisi isključivo od zaključka o </a:t>
          </a:r>
          <a:r>
            <a:rPr lang="bs-Latn-BA" sz="1600" dirty="0" err="1" smtClean="0"/>
            <a:t>nezakonitosti</a:t>
          </a:r>
          <a:r>
            <a:rPr lang="bs-Latn-BA" sz="1600" dirty="0" smtClean="0"/>
            <a:t> pritvaranja </a:t>
          </a:r>
          <a:endParaRPr lang="en-US" sz="1600" dirty="0"/>
        </a:p>
      </dgm:t>
    </dgm:pt>
    <dgm:pt modelId="{89AC0F1C-5D3C-4474-9A8F-9674C5A9F247}" type="parTrans" cxnId="{1BC1D1F1-7A99-4D35-9AD8-84D82B14288A}">
      <dgm:prSet/>
      <dgm:spPr/>
      <dgm:t>
        <a:bodyPr/>
        <a:lstStyle/>
        <a:p>
          <a:endParaRPr lang="bs-Latn-BA"/>
        </a:p>
      </dgm:t>
    </dgm:pt>
    <dgm:pt modelId="{70FC3323-03EF-4DBF-8939-33345D5EEE87}" type="sibTrans" cxnId="{1BC1D1F1-7A99-4D35-9AD8-84D82B14288A}">
      <dgm:prSet/>
      <dgm:spPr/>
      <dgm:t>
        <a:bodyPr/>
        <a:lstStyle/>
        <a:p>
          <a:endParaRPr lang="bs-Latn-BA"/>
        </a:p>
      </dgm:t>
    </dgm:pt>
    <dgm:pt modelId="{00D7E509-226D-4BCA-8943-92691F7EFAF8}">
      <dgm:prSet custT="1"/>
      <dgm:spPr/>
      <dgm:t>
        <a:bodyPr/>
        <a:lstStyle/>
        <a:p>
          <a:pPr rtl="0"/>
          <a:r>
            <a:rPr lang="bs-Latn-BA" sz="1600" dirty="0" smtClean="0"/>
            <a:t>Utvrđeno kršenje budući da </a:t>
          </a:r>
          <a:r>
            <a:rPr lang="bs-Latn-BA" sz="1600" dirty="0" err="1" smtClean="0"/>
            <a:t>apelant</a:t>
          </a:r>
          <a:r>
            <a:rPr lang="bs-Latn-BA" sz="1600" dirty="0" smtClean="0"/>
            <a:t> nije mogao realizovati svoje pravo iako postoje pozitivni propisi, zato što su sudovi propustili da uzmu u obzir sve relevantne zakonske propise</a:t>
          </a:r>
          <a:endParaRPr lang="en-US" sz="1600" dirty="0"/>
        </a:p>
      </dgm:t>
    </dgm:pt>
    <dgm:pt modelId="{9AE5A3EC-5744-4360-82B1-D7EEB7FAFC55}" type="parTrans" cxnId="{7BFBE148-1BFD-44CE-9CF6-601010BA8020}">
      <dgm:prSet/>
      <dgm:spPr/>
      <dgm:t>
        <a:bodyPr/>
        <a:lstStyle/>
        <a:p>
          <a:endParaRPr lang="bs-Latn-BA"/>
        </a:p>
      </dgm:t>
    </dgm:pt>
    <dgm:pt modelId="{E4F5B8E2-A5A1-47A1-8327-5D9A6ADECB23}" type="sibTrans" cxnId="{7BFBE148-1BFD-44CE-9CF6-601010BA8020}">
      <dgm:prSet/>
      <dgm:spPr/>
      <dgm:t>
        <a:bodyPr/>
        <a:lstStyle/>
        <a:p>
          <a:endParaRPr lang="bs-Latn-BA"/>
        </a:p>
      </dgm:t>
    </dgm:pt>
    <dgm:pt modelId="{39389165-BC6E-4EE8-B22E-DED31F2D87C2}" type="pres">
      <dgm:prSet presAssocID="{0E86127E-7ED7-468C-A3CB-3F2722835952}" presName="Name0" presStyleCnt="0">
        <dgm:presLayoutVars>
          <dgm:dir/>
          <dgm:animLvl val="lvl"/>
          <dgm:resizeHandles val="exact"/>
        </dgm:presLayoutVars>
      </dgm:prSet>
      <dgm:spPr/>
      <dgm:t>
        <a:bodyPr/>
        <a:lstStyle/>
        <a:p>
          <a:endParaRPr lang="bs-Latn-BA"/>
        </a:p>
      </dgm:t>
    </dgm:pt>
    <dgm:pt modelId="{B1C873DD-E0EC-4DFA-8509-50367D634E83}" type="pres">
      <dgm:prSet presAssocID="{99F72925-1336-41CB-8EA7-665077C01CD7}" presName="linNode" presStyleCnt="0"/>
      <dgm:spPr/>
    </dgm:pt>
    <dgm:pt modelId="{3B0E1CCA-4720-4EFD-91C9-21DA961FC30F}" type="pres">
      <dgm:prSet presAssocID="{99F72925-1336-41CB-8EA7-665077C01CD7}" presName="parentText" presStyleLbl="node1" presStyleIdx="0" presStyleCnt="1" custScaleY="60976">
        <dgm:presLayoutVars>
          <dgm:chMax val="1"/>
          <dgm:bulletEnabled val="1"/>
        </dgm:presLayoutVars>
      </dgm:prSet>
      <dgm:spPr/>
      <dgm:t>
        <a:bodyPr/>
        <a:lstStyle/>
        <a:p>
          <a:endParaRPr lang="bs-Latn-BA"/>
        </a:p>
      </dgm:t>
    </dgm:pt>
    <dgm:pt modelId="{42692C46-EF9A-452B-B18F-B35E8B2511A3}" type="pres">
      <dgm:prSet presAssocID="{99F72925-1336-41CB-8EA7-665077C01CD7}" presName="descendantText" presStyleLbl="alignAccFollowNode1" presStyleIdx="0" presStyleCnt="1">
        <dgm:presLayoutVars>
          <dgm:bulletEnabled val="1"/>
        </dgm:presLayoutVars>
      </dgm:prSet>
      <dgm:spPr/>
      <dgm:t>
        <a:bodyPr/>
        <a:lstStyle/>
        <a:p>
          <a:endParaRPr lang="bs-Latn-BA"/>
        </a:p>
      </dgm:t>
    </dgm:pt>
  </dgm:ptLst>
  <dgm:cxnLst>
    <dgm:cxn modelId="{76C6B0AF-1991-4CCF-A63F-09F92837593B}" type="presOf" srcId="{0E86127E-7ED7-468C-A3CB-3F2722835952}" destId="{39389165-BC6E-4EE8-B22E-DED31F2D87C2}" srcOrd="0" destOrd="0" presId="urn:microsoft.com/office/officeart/2005/8/layout/vList5"/>
    <dgm:cxn modelId="{7BFBE148-1BFD-44CE-9CF6-601010BA8020}" srcId="{99F72925-1336-41CB-8EA7-665077C01CD7}" destId="{00D7E509-226D-4BCA-8943-92691F7EFAF8}" srcOrd="2" destOrd="0" parTransId="{9AE5A3EC-5744-4360-82B1-D7EEB7FAFC55}" sibTransId="{E4F5B8E2-A5A1-47A1-8327-5D9A6ADECB23}"/>
    <dgm:cxn modelId="{C8E7DC53-7003-416C-851F-EADFF5A23830}" type="presOf" srcId="{00D7E509-226D-4BCA-8943-92691F7EFAF8}" destId="{42692C46-EF9A-452B-B18F-B35E8B2511A3}" srcOrd="0" destOrd="2" presId="urn:microsoft.com/office/officeart/2005/8/layout/vList5"/>
    <dgm:cxn modelId="{30F4BD8A-128F-487A-8F3D-A7FE5235480D}" type="presOf" srcId="{C9D75700-0BF1-4FB8-86E1-A3AA64A12602}" destId="{42692C46-EF9A-452B-B18F-B35E8B2511A3}" srcOrd="0" destOrd="0" presId="urn:microsoft.com/office/officeart/2005/8/layout/vList5"/>
    <dgm:cxn modelId="{60B79748-4F19-4C3A-88A0-1E8ECA8912F7}" srcId="{99F72925-1336-41CB-8EA7-665077C01CD7}" destId="{C9D75700-0BF1-4FB8-86E1-A3AA64A12602}" srcOrd="0" destOrd="0" parTransId="{BED7C1A6-2D07-4CBC-ADE2-D4827A1348E7}" sibTransId="{D4AA82BA-0A70-442A-A288-22E1290F6391}"/>
    <dgm:cxn modelId="{DE013CE2-C217-4177-847B-2EF88C4E66BF}" type="presOf" srcId="{58F88C58-97C8-4263-99EF-CFABCDAA9A98}" destId="{42692C46-EF9A-452B-B18F-B35E8B2511A3}" srcOrd="0" destOrd="1" presId="urn:microsoft.com/office/officeart/2005/8/layout/vList5"/>
    <dgm:cxn modelId="{14A56F80-8C50-4721-831E-5B7A015013F3}" type="presOf" srcId="{99F72925-1336-41CB-8EA7-665077C01CD7}" destId="{3B0E1CCA-4720-4EFD-91C9-21DA961FC30F}" srcOrd="0" destOrd="0" presId="urn:microsoft.com/office/officeart/2005/8/layout/vList5"/>
    <dgm:cxn modelId="{2F5F1DAB-115C-4365-A0EE-807AAE4CA962}" srcId="{0E86127E-7ED7-468C-A3CB-3F2722835952}" destId="{99F72925-1336-41CB-8EA7-665077C01CD7}" srcOrd="0" destOrd="0" parTransId="{17D752E5-B170-4C8B-ADFF-69652CB99DD4}" sibTransId="{B689F3DF-CA68-4629-9619-2C6EDCAB2B27}"/>
    <dgm:cxn modelId="{1BC1D1F1-7A99-4D35-9AD8-84D82B14288A}" srcId="{99F72925-1336-41CB-8EA7-665077C01CD7}" destId="{58F88C58-97C8-4263-99EF-CFABCDAA9A98}" srcOrd="1" destOrd="0" parTransId="{89AC0F1C-5D3C-4474-9A8F-9674C5A9F247}" sibTransId="{70FC3323-03EF-4DBF-8939-33345D5EEE87}"/>
    <dgm:cxn modelId="{6F2DC353-9846-4E8C-9AD0-A91E1DCC0AB7}" type="presParOf" srcId="{39389165-BC6E-4EE8-B22E-DED31F2D87C2}" destId="{B1C873DD-E0EC-4DFA-8509-50367D634E83}" srcOrd="0" destOrd="0" presId="urn:microsoft.com/office/officeart/2005/8/layout/vList5"/>
    <dgm:cxn modelId="{862D865B-8D20-4C90-861F-573BF88BF7E1}" type="presParOf" srcId="{B1C873DD-E0EC-4DFA-8509-50367D634E83}" destId="{3B0E1CCA-4720-4EFD-91C9-21DA961FC30F}" srcOrd="0" destOrd="0" presId="urn:microsoft.com/office/officeart/2005/8/layout/vList5"/>
    <dgm:cxn modelId="{7DB026C8-D45F-40B4-A396-FFE87D75BBD7}" type="presParOf" srcId="{B1C873DD-E0EC-4DFA-8509-50367D634E83}" destId="{42692C46-EF9A-452B-B18F-B35E8B2511A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C745E4-5E1D-466F-8884-F8CB36CB9B8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bs-Latn-BA"/>
        </a:p>
      </dgm:t>
    </dgm:pt>
    <dgm:pt modelId="{9D0BAFFC-7097-40A6-9380-11966EDCCF4E}">
      <dgm:prSet/>
      <dgm:spPr/>
      <dgm:t>
        <a:bodyPr/>
        <a:lstStyle/>
        <a:p>
          <a:pPr rtl="0"/>
          <a:r>
            <a:rPr lang="bs-Latn-BA" smtClean="0"/>
            <a:t>Postoji pretpostavka u korist slobode, a lišavanje je dozvoljeno samo u izuzetnim okolnostima</a:t>
          </a:r>
          <a:endParaRPr lang="en-US"/>
        </a:p>
      </dgm:t>
    </dgm:pt>
    <dgm:pt modelId="{C7375305-81B0-4F40-855E-92D74DD77C49}" type="parTrans" cxnId="{95DE1537-E0DA-4D3B-8B78-563DDC693DB7}">
      <dgm:prSet/>
      <dgm:spPr/>
      <dgm:t>
        <a:bodyPr/>
        <a:lstStyle/>
        <a:p>
          <a:endParaRPr lang="bs-Latn-BA"/>
        </a:p>
      </dgm:t>
    </dgm:pt>
    <dgm:pt modelId="{D0C10AF2-FFBD-4C1B-9667-88E1EA26926B}" type="sibTrans" cxnId="{95DE1537-E0DA-4D3B-8B78-563DDC693DB7}">
      <dgm:prSet/>
      <dgm:spPr/>
      <dgm:t>
        <a:bodyPr/>
        <a:lstStyle/>
        <a:p>
          <a:endParaRPr lang="bs-Latn-BA"/>
        </a:p>
      </dgm:t>
    </dgm:pt>
    <dgm:pt modelId="{9DBE0217-B98B-4171-9AC6-34832C994161}">
      <dgm:prSet/>
      <dgm:spPr/>
      <dgm:t>
        <a:bodyPr/>
        <a:lstStyle/>
        <a:p>
          <a:pPr rtl="0"/>
          <a:r>
            <a:rPr lang="bs-Latn-BA" smtClean="0"/>
            <a:t>Ova pretpostavka je pojačana i imperativnim zahtjevom iz st. 3 i 4 čl. 5</a:t>
          </a:r>
          <a:endParaRPr lang="en-US"/>
        </a:p>
      </dgm:t>
    </dgm:pt>
    <dgm:pt modelId="{E9AD5138-7205-4D9D-A50D-DA2CF1346569}" type="parTrans" cxnId="{625F6B83-8D9E-492B-9F21-289545CD747C}">
      <dgm:prSet/>
      <dgm:spPr/>
      <dgm:t>
        <a:bodyPr/>
        <a:lstStyle/>
        <a:p>
          <a:endParaRPr lang="bs-Latn-BA"/>
        </a:p>
      </dgm:t>
    </dgm:pt>
    <dgm:pt modelId="{0F5F7877-D8A1-4055-86B8-939D8FC99B22}" type="sibTrans" cxnId="{625F6B83-8D9E-492B-9F21-289545CD747C}">
      <dgm:prSet/>
      <dgm:spPr/>
      <dgm:t>
        <a:bodyPr/>
        <a:lstStyle/>
        <a:p>
          <a:endParaRPr lang="bs-Latn-BA"/>
        </a:p>
      </dgm:t>
    </dgm:pt>
    <dgm:pt modelId="{DD26E04A-6475-459F-8617-3270ED7A5124}">
      <dgm:prSet/>
      <dgm:spPr/>
      <dgm:t>
        <a:bodyPr/>
        <a:lstStyle/>
        <a:p>
          <a:pPr rtl="0"/>
          <a:r>
            <a:rPr lang="bs-Latn-BA" smtClean="0"/>
            <a:t>Teret dokazivanja da su ostvareni ovi uslovi je na onome ko ima ovlasti lišiti osobu slobode i traži da sudija uvijek polazi od pretpostavke da osoba na koju se lišenje slobode odnosi treba biti slobodna</a:t>
          </a:r>
          <a:endParaRPr lang="en-US"/>
        </a:p>
      </dgm:t>
    </dgm:pt>
    <dgm:pt modelId="{04EEDD6B-CB0D-4F94-9C66-7E5A58C1F759}" type="parTrans" cxnId="{8261D465-DF03-4F09-B174-75A7C9310AA1}">
      <dgm:prSet/>
      <dgm:spPr/>
      <dgm:t>
        <a:bodyPr/>
        <a:lstStyle/>
        <a:p>
          <a:endParaRPr lang="bs-Latn-BA"/>
        </a:p>
      </dgm:t>
    </dgm:pt>
    <dgm:pt modelId="{0E71F3DF-EE1B-40ED-B6C8-00A71CDF0908}" type="sibTrans" cxnId="{8261D465-DF03-4F09-B174-75A7C9310AA1}">
      <dgm:prSet/>
      <dgm:spPr/>
      <dgm:t>
        <a:bodyPr/>
        <a:lstStyle/>
        <a:p>
          <a:endParaRPr lang="bs-Latn-BA"/>
        </a:p>
      </dgm:t>
    </dgm:pt>
    <dgm:pt modelId="{DC2E97B6-F9E2-4684-9103-8437D47B64DB}">
      <dgm:prSet/>
      <dgm:spPr/>
      <dgm:t>
        <a:bodyPr/>
        <a:lstStyle/>
        <a:p>
          <a:pPr rtl="0"/>
          <a:r>
            <a:rPr lang="bs-Latn-BA" smtClean="0"/>
            <a:t>U tom smislu, sudija mora uvijek tražiti da mu se ponude opravdani razlozi za lišavanje slobode, a zatim te razloge mora detaljno analizirati da bi utvrdio da li su oni zaista opravdani</a:t>
          </a:r>
          <a:endParaRPr lang="en-US"/>
        </a:p>
      </dgm:t>
    </dgm:pt>
    <dgm:pt modelId="{E23FB3B3-7D22-4A62-AB75-CEA707E248EE}" type="parTrans" cxnId="{A1CD162F-0F61-42E7-877D-B1774E5BE295}">
      <dgm:prSet/>
      <dgm:spPr/>
      <dgm:t>
        <a:bodyPr/>
        <a:lstStyle/>
        <a:p>
          <a:endParaRPr lang="bs-Latn-BA"/>
        </a:p>
      </dgm:t>
    </dgm:pt>
    <dgm:pt modelId="{97135A41-8C74-4154-BAA7-FEF7026C698E}" type="sibTrans" cxnId="{A1CD162F-0F61-42E7-877D-B1774E5BE295}">
      <dgm:prSet/>
      <dgm:spPr/>
      <dgm:t>
        <a:bodyPr/>
        <a:lstStyle/>
        <a:p>
          <a:endParaRPr lang="bs-Latn-BA"/>
        </a:p>
      </dgm:t>
    </dgm:pt>
    <dgm:pt modelId="{098BD332-EB2C-408A-9E86-16BC47C0B3A6}">
      <dgm:prSet/>
      <dgm:spPr/>
      <dgm:t>
        <a:bodyPr/>
        <a:lstStyle/>
        <a:p>
          <a:pPr rtl="0"/>
          <a:r>
            <a:rPr lang="bs-Latn-BA" i="1" u="sng" smtClean="0"/>
            <a:t>Mansur protiv Turske</a:t>
          </a:r>
          <a:r>
            <a:rPr lang="bs-Latn-BA" smtClean="0"/>
            <a:t>: korištenje uvijek istih, stereotipnih formulacija ne može biti opravdanje za kontinuirani pritvor</a:t>
          </a:r>
          <a:endParaRPr lang="en-US"/>
        </a:p>
      </dgm:t>
    </dgm:pt>
    <dgm:pt modelId="{29C1248D-EAC2-470E-BBC6-5453089A63D5}" type="parTrans" cxnId="{7AFA98D7-4F88-47C9-B494-D1AF7D186E26}">
      <dgm:prSet/>
      <dgm:spPr/>
      <dgm:t>
        <a:bodyPr/>
        <a:lstStyle/>
        <a:p>
          <a:endParaRPr lang="bs-Latn-BA"/>
        </a:p>
      </dgm:t>
    </dgm:pt>
    <dgm:pt modelId="{AC81C865-A2F6-4929-AB9A-99CA844B609B}" type="sibTrans" cxnId="{7AFA98D7-4F88-47C9-B494-D1AF7D186E26}">
      <dgm:prSet/>
      <dgm:spPr/>
      <dgm:t>
        <a:bodyPr/>
        <a:lstStyle/>
        <a:p>
          <a:endParaRPr lang="bs-Latn-BA"/>
        </a:p>
      </dgm:t>
    </dgm:pt>
    <dgm:pt modelId="{BA2FA720-23F5-4AE8-B441-9C8C4A49A2EA}" type="pres">
      <dgm:prSet presAssocID="{CCC745E4-5E1D-466F-8884-F8CB36CB9B82}" presName="linear" presStyleCnt="0">
        <dgm:presLayoutVars>
          <dgm:animLvl val="lvl"/>
          <dgm:resizeHandles val="exact"/>
        </dgm:presLayoutVars>
      </dgm:prSet>
      <dgm:spPr/>
      <dgm:t>
        <a:bodyPr/>
        <a:lstStyle/>
        <a:p>
          <a:endParaRPr lang="bs-Latn-BA"/>
        </a:p>
      </dgm:t>
    </dgm:pt>
    <dgm:pt modelId="{E0BFFFA4-E7D3-4570-833F-3F59F9A89FB1}" type="pres">
      <dgm:prSet presAssocID="{9D0BAFFC-7097-40A6-9380-11966EDCCF4E}" presName="parentText" presStyleLbl="node1" presStyleIdx="0" presStyleCnt="5">
        <dgm:presLayoutVars>
          <dgm:chMax val="0"/>
          <dgm:bulletEnabled val="1"/>
        </dgm:presLayoutVars>
      </dgm:prSet>
      <dgm:spPr/>
      <dgm:t>
        <a:bodyPr/>
        <a:lstStyle/>
        <a:p>
          <a:endParaRPr lang="bs-Latn-BA"/>
        </a:p>
      </dgm:t>
    </dgm:pt>
    <dgm:pt modelId="{3887FBB5-00CF-48BE-97C0-71266F88FFDF}" type="pres">
      <dgm:prSet presAssocID="{D0C10AF2-FFBD-4C1B-9667-88E1EA26926B}" presName="spacer" presStyleCnt="0"/>
      <dgm:spPr/>
    </dgm:pt>
    <dgm:pt modelId="{2F5D60DD-85A4-4749-AC25-6C7AF42A8E13}" type="pres">
      <dgm:prSet presAssocID="{9DBE0217-B98B-4171-9AC6-34832C994161}" presName="parentText" presStyleLbl="node1" presStyleIdx="1" presStyleCnt="5">
        <dgm:presLayoutVars>
          <dgm:chMax val="0"/>
          <dgm:bulletEnabled val="1"/>
        </dgm:presLayoutVars>
      </dgm:prSet>
      <dgm:spPr/>
      <dgm:t>
        <a:bodyPr/>
        <a:lstStyle/>
        <a:p>
          <a:endParaRPr lang="bs-Latn-BA"/>
        </a:p>
      </dgm:t>
    </dgm:pt>
    <dgm:pt modelId="{C8261E66-CFE0-4835-9C85-A9127EEA539F}" type="pres">
      <dgm:prSet presAssocID="{0F5F7877-D8A1-4055-86B8-939D8FC99B22}" presName="spacer" presStyleCnt="0"/>
      <dgm:spPr/>
    </dgm:pt>
    <dgm:pt modelId="{69FE93B7-EE2D-4F42-A9DD-46CBECF2F52A}" type="pres">
      <dgm:prSet presAssocID="{DD26E04A-6475-459F-8617-3270ED7A5124}" presName="parentText" presStyleLbl="node1" presStyleIdx="2" presStyleCnt="5">
        <dgm:presLayoutVars>
          <dgm:chMax val="0"/>
          <dgm:bulletEnabled val="1"/>
        </dgm:presLayoutVars>
      </dgm:prSet>
      <dgm:spPr/>
      <dgm:t>
        <a:bodyPr/>
        <a:lstStyle/>
        <a:p>
          <a:endParaRPr lang="bs-Latn-BA"/>
        </a:p>
      </dgm:t>
    </dgm:pt>
    <dgm:pt modelId="{32F0A570-3600-4274-8DDA-8F19934981A9}" type="pres">
      <dgm:prSet presAssocID="{0E71F3DF-EE1B-40ED-B6C8-00A71CDF0908}" presName="spacer" presStyleCnt="0"/>
      <dgm:spPr/>
    </dgm:pt>
    <dgm:pt modelId="{D7AC68D9-48CE-4999-9D74-BAD94D2A7864}" type="pres">
      <dgm:prSet presAssocID="{DC2E97B6-F9E2-4684-9103-8437D47B64DB}" presName="parentText" presStyleLbl="node1" presStyleIdx="3" presStyleCnt="5">
        <dgm:presLayoutVars>
          <dgm:chMax val="0"/>
          <dgm:bulletEnabled val="1"/>
        </dgm:presLayoutVars>
      </dgm:prSet>
      <dgm:spPr/>
      <dgm:t>
        <a:bodyPr/>
        <a:lstStyle/>
        <a:p>
          <a:endParaRPr lang="bs-Latn-BA"/>
        </a:p>
      </dgm:t>
    </dgm:pt>
    <dgm:pt modelId="{0E09091B-7662-4A82-9C1B-7FA6B71D781A}" type="pres">
      <dgm:prSet presAssocID="{97135A41-8C74-4154-BAA7-FEF7026C698E}" presName="spacer" presStyleCnt="0"/>
      <dgm:spPr/>
    </dgm:pt>
    <dgm:pt modelId="{0FBCF548-333E-446D-A68F-3B3E71C2AF81}" type="pres">
      <dgm:prSet presAssocID="{098BD332-EB2C-408A-9E86-16BC47C0B3A6}" presName="parentText" presStyleLbl="node1" presStyleIdx="4" presStyleCnt="5">
        <dgm:presLayoutVars>
          <dgm:chMax val="0"/>
          <dgm:bulletEnabled val="1"/>
        </dgm:presLayoutVars>
      </dgm:prSet>
      <dgm:spPr/>
      <dgm:t>
        <a:bodyPr/>
        <a:lstStyle/>
        <a:p>
          <a:endParaRPr lang="bs-Latn-BA"/>
        </a:p>
      </dgm:t>
    </dgm:pt>
  </dgm:ptLst>
  <dgm:cxnLst>
    <dgm:cxn modelId="{0A1AFF87-A22B-44FE-81C8-816A87E1821F}" type="presOf" srcId="{9D0BAFFC-7097-40A6-9380-11966EDCCF4E}" destId="{E0BFFFA4-E7D3-4570-833F-3F59F9A89FB1}" srcOrd="0" destOrd="0" presId="urn:microsoft.com/office/officeart/2005/8/layout/vList2"/>
    <dgm:cxn modelId="{FD5DED24-197E-4BE7-8840-F3937030FE71}" type="presOf" srcId="{CCC745E4-5E1D-466F-8884-F8CB36CB9B82}" destId="{BA2FA720-23F5-4AE8-B441-9C8C4A49A2EA}" srcOrd="0" destOrd="0" presId="urn:microsoft.com/office/officeart/2005/8/layout/vList2"/>
    <dgm:cxn modelId="{8261D465-DF03-4F09-B174-75A7C9310AA1}" srcId="{CCC745E4-5E1D-466F-8884-F8CB36CB9B82}" destId="{DD26E04A-6475-459F-8617-3270ED7A5124}" srcOrd="2" destOrd="0" parTransId="{04EEDD6B-CB0D-4F94-9C66-7E5A58C1F759}" sibTransId="{0E71F3DF-EE1B-40ED-B6C8-00A71CDF0908}"/>
    <dgm:cxn modelId="{95DE1537-E0DA-4D3B-8B78-563DDC693DB7}" srcId="{CCC745E4-5E1D-466F-8884-F8CB36CB9B82}" destId="{9D0BAFFC-7097-40A6-9380-11966EDCCF4E}" srcOrd="0" destOrd="0" parTransId="{C7375305-81B0-4F40-855E-92D74DD77C49}" sibTransId="{D0C10AF2-FFBD-4C1B-9667-88E1EA26926B}"/>
    <dgm:cxn modelId="{6DFBFF37-7521-4A85-85EE-304803318424}" type="presOf" srcId="{DC2E97B6-F9E2-4684-9103-8437D47B64DB}" destId="{D7AC68D9-48CE-4999-9D74-BAD94D2A7864}" srcOrd="0" destOrd="0" presId="urn:microsoft.com/office/officeart/2005/8/layout/vList2"/>
    <dgm:cxn modelId="{2C29D876-942F-41CA-B944-25BDA611A7D5}" type="presOf" srcId="{DD26E04A-6475-459F-8617-3270ED7A5124}" destId="{69FE93B7-EE2D-4F42-A9DD-46CBECF2F52A}" srcOrd="0" destOrd="0" presId="urn:microsoft.com/office/officeart/2005/8/layout/vList2"/>
    <dgm:cxn modelId="{625F6B83-8D9E-492B-9F21-289545CD747C}" srcId="{CCC745E4-5E1D-466F-8884-F8CB36CB9B82}" destId="{9DBE0217-B98B-4171-9AC6-34832C994161}" srcOrd="1" destOrd="0" parTransId="{E9AD5138-7205-4D9D-A50D-DA2CF1346569}" sibTransId="{0F5F7877-D8A1-4055-86B8-939D8FC99B22}"/>
    <dgm:cxn modelId="{A1CD162F-0F61-42E7-877D-B1774E5BE295}" srcId="{CCC745E4-5E1D-466F-8884-F8CB36CB9B82}" destId="{DC2E97B6-F9E2-4684-9103-8437D47B64DB}" srcOrd="3" destOrd="0" parTransId="{E23FB3B3-7D22-4A62-AB75-CEA707E248EE}" sibTransId="{97135A41-8C74-4154-BAA7-FEF7026C698E}"/>
    <dgm:cxn modelId="{2DACC8C6-A5C4-4CD5-99EA-FD65612BCDD4}" type="presOf" srcId="{098BD332-EB2C-408A-9E86-16BC47C0B3A6}" destId="{0FBCF548-333E-446D-A68F-3B3E71C2AF81}" srcOrd="0" destOrd="0" presId="urn:microsoft.com/office/officeart/2005/8/layout/vList2"/>
    <dgm:cxn modelId="{5AB56E4B-C23D-4896-8A8D-D60EA98A45E8}" type="presOf" srcId="{9DBE0217-B98B-4171-9AC6-34832C994161}" destId="{2F5D60DD-85A4-4749-AC25-6C7AF42A8E13}" srcOrd="0" destOrd="0" presId="urn:microsoft.com/office/officeart/2005/8/layout/vList2"/>
    <dgm:cxn modelId="{7AFA98D7-4F88-47C9-B494-D1AF7D186E26}" srcId="{CCC745E4-5E1D-466F-8884-F8CB36CB9B82}" destId="{098BD332-EB2C-408A-9E86-16BC47C0B3A6}" srcOrd="4" destOrd="0" parTransId="{29C1248D-EAC2-470E-BBC6-5453089A63D5}" sibTransId="{AC81C865-A2F6-4929-AB9A-99CA844B609B}"/>
    <dgm:cxn modelId="{19DA45DE-FCF4-4076-A507-7096771930BA}" type="presParOf" srcId="{BA2FA720-23F5-4AE8-B441-9C8C4A49A2EA}" destId="{E0BFFFA4-E7D3-4570-833F-3F59F9A89FB1}" srcOrd="0" destOrd="0" presId="urn:microsoft.com/office/officeart/2005/8/layout/vList2"/>
    <dgm:cxn modelId="{1B4B5945-B602-48C6-B67F-3E57FFCFF242}" type="presParOf" srcId="{BA2FA720-23F5-4AE8-B441-9C8C4A49A2EA}" destId="{3887FBB5-00CF-48BE-97C0-71266F88FFDF}" srcOrd="1" destOrd="0" presId="urn:microsoft.com/office/officeart/2005/8/layout/vList2"/>
    <dgm:cxn modelId="{2869D2E8-70E9-4842-910A-4FA12DB5C7AE}" type="presParOf" srcId="{BA2FA720-23F5-4AE8-B441-9C8C4A49A2EA}" destId="{2F5D60DD-85A4-4749-AC25-6C7AF42A8E13}" srcOrd="2" destOrd="0" presId="urn:microsoft.com/office/officeart/2005/8/layout/vList2"/>
    <dgm:cxn modelId="{B4A58E86-600C-4E12-AD0E-AE2B206F8B3D}" type="presParOf" srcId="{BA2FA720-23F5-4AE8-B441-9C8C4A49A2EA}" destId="{C8261E66-CFE0-4835-9C85-A9127EEA539F}" srcOrd="3" destOrd="0" presId="urn:microsoft.com/office/officeart/2005/8/layout/vList2"/>
    <dgm:cxn modelId="{93BDF1B7-59DA-4066-897E-B6A8ECB4319A}" type="presParOf" srcId="{BA2FA720-23F5-4AE8-B441-9C8C4A49A2EA}" destId="{69FE93B7-EE2D-4F42-A9DD-46CBECF2F52A}" srcOrd="4" destOrd="0" presId="urn:microsoft.com/office/officeart/2005/8/layout/vList2"/>
    <dgm:cxn modelId="{89B0C748-ED22-43B1-862E-3CADFF6B200D}" type="presParOf" srcId="{BA2FA720-23F5-4AE8-B441-9C8C4A49A2EA}" destId="{32F0A570-3600-4274-8DDA-8F19934981A9}" srcOrd="5" destOrd="0" presId="urn:microsoft.com/office/officeart/2005/8/layout/vList2"/>
    <dgm:cxn modelId="{85DB5236-7F3E-42CC-A765-E0AC8EF9D234}" type="presParOf" srcId="{BA2FA720-23F5-4AE8-B441-9C8C4A49A2EA}" destId="{D7AC68D9-48CE-4999-9D74-BAD94D2A7864}" srcOrd="6" destOrd="0" presId="urn:microsoft.com/office/officeart/2005/8/layout/vList2"/>
    <dgm:cxn modelId="{9045BC3C-6435-4C16-A7A2-32D38714A555}" type="presParOf" srcId="{BA2FA720-23F5-4AE8-B441-9C8C4A49A2EA}" destId="{0E09091B-7662-4A82-9C1B-7FA6B71D781A}" srcOrd="7" destOrd="0" presId="urn:microsoft.com/office/officeart/2005/8/layout/vList2"/>
    <dgm:cxn modelId="{27142D6B-4E1E-49BF-90D0-58AE807C37DE}" type="presParOf" srcId="{BA2FA720-23F5-4AE8-B441-9C8C4A49A2EA}" destId="{0FBCF548-333E-446D-A68F-3B3E71C2AF8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841DB1-9D83-4483-A824-0587E611AB7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bs-Latn-BA"/>
        </a:p>
      </dgm:t>
    </dgm:pt>
    <dgm:pt modelId="{52102C65-9BA7-43EB-BDDE-C05333E0F27D}">
      <dgm:prSet/>
      <dgm:spPr/>
      <dgm:t>
        <a:bodyPr/>
        <a:lstStyle/>
        <a:p>
          <a:pPr rtl="0"/>
          <a:r>
            <a:rPr lang="bs-Latn-BA" smtClean="0"/>
            <a:t>Član 5 je uvijek relevantan kada je stepen ograničenja kretanja na određenom mjestu ekstreman u smislu da osoba ne može otići sa određenog mjesta (bilo da se radi o otvorenom prostoru, vozilu, prostoriji koja ne mora biti ćelija)</a:t>
          </a:r>
          <a:endParaRPr lang="en-US"/>
        </a:p>
      </dgm:t>
    </dgm:pt>
    <dgm:pt modelId="{050D547A-AC93-4BB6-9401-CCC3BB0BB342}" type="parTrans" cxnId="{BC9EF113-0A99-4500-B3F1-7D7FFA4C7D40}">
      <dgm:prSet/>
      <dgm:spPr/>
      <dgm:t>
        <a:bodyPr/>
        <a:lstStyle/>
        <a:p>
          <a:endParaRPr lang="bs-Latn-BA"/>
        </a:p>
      </dgm:t>
    </dgm:pt>
    <dgm:pt modelId="{E09E4B35-33BE-4A06-8D8A-0C3116A302E6}" type="sibTrans" cxnId="{BC9EF113-0A99-4500-B3F1-7D7FFA4C7D40}">
      <dgm:prSet/>
      <dgm:spPr/>
      <dgm:t>
        <a:bodyPr/>
        <a:lstStyle/>
        <a:p>
          <a:endParaRPr lang="bs-Latn-BA"/>
        </a:p>
      </dgm:t>
    </dgm:pt>
    <dgm:pt modelId="{E0475A04-674D-4E22-9F7E-CF2B8C65A1EA}">
      <dgm:prSet/>
      <dgm:spPr/>
      <dgm:t>
        <a:bodyPr/>
        <a:lstStyle/>
        <a:p>
          <a:pPr rtl="0"/>
          <a:r>
            <a:rPr lang="bs-Latn-BA" smtClean="0"/>
            <a:t>Određeni stepen slobode koji osoba ima ne znači da se čl. 5 ne primjenjuje (</a:t>
          </a:r>
          <a:r>
            <a:rPr lang="bs-Latn-BA" i="1" u="sng" smtClean="0"/>
            <a:t>Ashingdane protiv UK </a:t>
          </a:r>
          <a:r>
            <a:rPr lang="bs-Latn-BA" smtClean="0"/>
            <a:t>i </a:t>
          </a:r>
          <a:r>
            <a:rPr lang="bs-Latn-BA" i="1" u="sng" smtClean="0"/>
            <a:t>Guzzardi protiv Italije</a:t>
          </a:r>
          <a:r>
            <a:rPr lang="bs-Latn-BA" smtClean="0"/>
            <a:t>)</a:t>
          </a:r>
          <a:endParaRPr lang="en-US"/>
        </a:p>
      </dgm:t>
    </dgm:pt>
    <dgm:pt modelId="{EC8D7E3A-44A4-4E39-B111-4CDFC9B0752F}" type="parTrans" cxnId="{2B14DF8C-5302-4E84-AD64-5BB015D5F73D}">
      <dgm:prSet/>
      <dgm:spPr/>
      <dgm:t>
        <a:bodyPr/>
        <a:lstStyle/>
        <a:p>
          <a:endParaRPr lang="bs-Latn-BA"/>
        </a:p>
      </dgm:t>
    </dgm:pt>
    <dgm:pt modelId="{28C96C61-FBD6-4DA6-97B7-4BE0467185AD}" type="sibTrans" cxnId="{2B14DF8C-5302-4E84-AD64-5BB015D5F73D}">
      <dgm:prSet/>
      <dgm:spPr/>
      <dgm:t>
        <a:bodyPr/>
        <a:lstStyle/>
        <a:p>
          <a:endParaRPr lang="bs-Latn-BA"/>
        </a:p>
      </dgm:t>
    </dgm:pt>
    <dgm:pt modelId="{48872AAF-17AC-4EF3-B45D-25F80004E158}" type="pres">
      <dgm:prSet presAssocID="{2B841DB1-9D83-4483-A824-0587E611AB77}" presName="linear" presStyleCnt="0">
        <dgm:presLayoutVars>
          <dgm:animLvl val="lvl"/>
          <dgm:resizeHandles val="exact"/>
        </dgm:presLayoutVars>
      </dgm:prSet>
      <dgm:spPr/>
      <dgm:t>
        <a:bodyPr/>
        <a:lstStyle/>
        <a:p>
          <a:endParaRPr lang="bs-Latn-BA"/>
        </a:p>
      </dgm:t>
    </dgm:pt>
    <dgm:pt modelId="{6B831684-77A8-4B4C-AE77-AA9C0D1E5E67}" type="pres">
      <dgm:prSet presAssocID="{52102C65-9BA7-43EB-BDDE-C05333E0F27D}" presName="parentText" presStyleLbl="node1" presStyleIdx="0" presStyleCnt="2">
        <dgm:presLayoutVars>
          <dgm:chMax val="0"/>
          <dgm:bulletEnabled val="1"/>
        </dgm:presLayoutVars>
      </dgm:prSet>
      <dgm:spPr/>
      <dgm:t>
        <a:bodyPr/>
        <a:lstStyle/>
        <a:p>
          <a:endParaRPr lang="bs-Latn-BA"/>
        </a:p>
      </dgm:t>
    </dgm:pt>
    <dgm:pt modelId="{D52CA899-25B6-4DAF-8745-92B5225358CC}" type="pres">
      <dgm:prSet presAssocID="{E09E4B35-33BE-4A06-8D8A-0C3116A302E6}" presName="spacer" presStyleCnt="0"/>
      <dgm:spPr/>
    </dgm:pt>
    <dgm:pt modelId="{A34ECAF7-995C-4B30-96D1-A83B8E58A8D4}" type="pres">
      <dgm:prSet presAssocID="{E0475A04-674D-4E22-9F7E-CF2B8C65A1EA}" presName="parentText" presStyleLbl="node1" presStyleIdx="1" presStyleCnt="2">
        <dgm:presLayoutVars>
          <dgm:chMax val="0"/>
          <dgm:bulletEnabled val="1"/>
        </dgm:presLayoutVars>
      </dgm:prSet>
      <dgm:spPr/>
      <dgm:t>
        <a:bodyPr/>
        <a:lstStyle/>
        <a:p>
          <a:endParaRPr lang="bs-Latn-BA"/>
        </a:p>
      </dgm:t>
    </dgm:pt>
  </dgm:ptLst>
  <dgm:cxnLst>
    <dgm:cxn modelId="{81F2648E-B5F3-4489-9433-B363965CBED7}" type="presOf" srcId="{2B841DB1-9D83-4483-A824-0587E611AB77}" destId="{48872AAF-17AC-4EF3-B45D-25F80004E158}" srcOrd="0" destOrd="0" presId="urn:microsoft.com/office/officeart/2005/8/layout/vList2"/>
    <dgm:cxn modelId="{2B14DF8C-5302-4E84-AD64-5BB015D5F73D}" srcId="{2B841DB1-9D83-4483-A824-0587E611AB77}" destId="{E0475A04-674D-4E22-9F7E-CF2B8C65A1EA}" srcOrd="1" destOrd="0" parTransId="{EC8D7E3A-44A4-4E39-B111-4CDFC9B0752F}" sibTransId="{28C96C61-FBD6-4DA6-97B7-4BE0467185AD}"/>
    <dgm:cxn modelId="{BC9EF113-0A99-4500-B3F1-7D7FFA4C7D40}" srcId="{2B841DB1-9D83-4483-A824-0587E611AB77}" destId="{52102C65-9BA7-43EB-BDDE-C05333E0F27D}" srcOrd="0" destOrd="0" parTransId="{050D547A-AC93-4BB6-9401-CCC3BB0BB342}" sibTransId="{E09E4B35-33BE-4A06-8D8A-0C3116A302E6}"/>
    <dgm:cxn modelId="{980A75B6-37C7-456F-B8A5-45A12BAAA5BB}" type="presOf" srcId="{52102C65-9BA7-43EB-BDDE-C05333E0F27D}" destId="{6B831684-77A8-4B4C-AE77-AA9C0D1E5E67}" srcOrd="0" destOrd="0" presId="urn:microsoft.com/office/officeart/2005/8/layout/vList2"/>
    <dgm:cxn modelId="{C92D966A-3D7A-488C-A22C-5DBE438E2F97}" type="presOf" srcId="{E0475A04-674D-4E22-9F7E-CF2B8C65A1EA}" destId="{A34ECAF7-995C-4B30-96D1-A83B8E58A8D4}" srcOrd="0" destOrd="0" presId="urn:microsoft.com/office/officeart/2005/8/layout/vList2"/>
    <dgm:cxn modelId="{99D55DE6-3622-4A14-BBAA-7284B4479A4F}" type="presParOf" srcId="{48872AAF-17AC-4EF3-B45D-25F80004E158}" destId="{6B831684-77A8-4B4C-AE77-AA9C0D1E5E67}" srcOrd="0" destOrd="0" presId="urn:microsoft.com/office/officeart/2005/8/layout/vList2"/>
    <dgm:cxn modelId="{1E08BD10-E586-4A66-B44D-DE176461503C}" type="presParOf" srcId="{48872AAF-17AC-4EF3-B45D-25F80004E158}" destId="{D52CA899-25B6-4DAF-8745-92B5225358CC}" srcOrd="1" destOrd="0" presId="urn:microsoft.com/office/officeart/2005/8/layout/vList2"/>
    <dgm:cxn modelId="{91A0B43E-335D-48A6-9323-D4C478D53E17}" type="presParOf" srcId="{48872AAF-17AC-4EF3-B45D-25F80004E158}" destId="{A34ECAF7-995C-4B30-96D1-A83B8E58A8D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BA1408-AD4D-4C9D-BF8F-83365830FD26}"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bs-Latn-BA"/>
        </a:p>
      </dgm:t>
    </dgm:pt>
    <dgm:pt modelId="{05632B60-5A80-4384-BFE8-C407EA4D987F}">
      <dgm:prSet custT="1"/>
      <dgm:spPr/>
      <dgm:t>
        <a:bodyPr/>
        <a:lstStyle/>
        <a:p>
          <a:pPr rtl="0"/>
          <a:r>
            <a:rPr lang="hr-HR" sz="1200" dirty="0" smtClean="0"/>
            <a:t>Zakonske odredbe o lišenju slobode moraju </a:t>
          </a:r>
          <a:r>
            <a:rPr lang="hr-HR" sz="1200" b="1" dirty="0" smtClean="0"/>
            <a:t>sadržati </a:t>
          </a:r>
          <a:r>
            <a:rPr lang="hr-HR" sz="1200" b="1" dirty="0" err="1" smtClean="0"/>
            <a:t>kvalitet</a:t>
          </a:r>
          <a:r>
            <a:rPr lang="hr-HR" sz="1200" dirty="0" smtClean="0"/>
            <a:t> koji se smatra neophodnim da bi bilo koji zakon bio prihvatljiv u smislu Evropske konvencije:</a:t>
          </a:r>
          <a:endParaRPr lang="en-US" sz="1200" dirty="0"/>
        </a:p>
      </dgm:t>
    </dgm:pt>
    <dgm:pt modelId="{B9DD1613-BCD0-46C5-BFB1-031A0F439E9A}" type="parTrans" cxnId="{9AF1BDC7-F11A-4A08-9E3A-08842A6F1235}">
      <dgm:prSet/>
      <dgm:spPr/>
      <dgm:t>
        <a:bodyPr/>
        <a:lstStyle/>
        <a:p>
          <a:endParaRPr lang="bs-Latn-BA"/>
        </a:p>
      </dgm:t>
    </dgm:pt>
    <dgm:pt modelId="{56ECEDA3-59C0-4F10-8F0C-02C944E5AD72}" type="sibTrans" cxnId="{9AF1BDC7-F11A-4A08-9E3A-08842A6F1235}">
      <dgm:prSet/>
      <dgm:spPr/>
      <dgm:t>
        <a:bodyPr/>
        <a:lstStyle/>
        <a:p>
          <a:endParaRPr lang="bs-Latn-BA"/>
        </a:p>
      </dgm:t>
    </dgm:pt>
    <dgm:pt modelId="{305D1416-9FE4-4C63-AAD6-A106FE6A0CCA}">
      <dgm:prSet custT="1"/>
      <dgm:spPr/>
      <dgm:t>
        <a:bodyPr/>
        <a:lstStyle/>
        <a:p>
          <a:pPr rtl="0"/>
          <a:r>
            <a:rPr lang="hr-HR" sz="1200" dirty="0" smtClean="0"/>
            <a:t>Zakon mora biti dostupan, predvidljiv i siguran, ovo se odnosi i na </a:t>
          </a:r>
          <a:r>
            <a:rPr lang="hr-HR" sz="1200" dirty="0" err="1" smtClean="0"/>
            <a:t>podzakonske</a:t>
          </a:r>
          <a:r>
            <a:rPr lang="hr-HR" sz="1200" dirty="0" smtClean="0"/>
            <a:t> akte za provođenje zakona (</a:t>
          </a:r>
          <a:r>
            <a:rPr lang="hr-HR" sz="1200" i="1" dirty="0" err="1" smtClean="0"/>
            <a:t>Amuur</a:t>
          </a:r>
          <a:r>
            <a:rPr lang="hr-HR" sz="1200" i="1" dirty="0" smtClean="0"/>
            <a:t> protiv Francuske </a:t>
          </a:r>
          <a:r>
            <a:rPr lang="hr-HR" sz="1200" dirty="0" smtClean="0"/>
            <a:t>od 25. juna 1996. godine)</a:t>
          </a:r>
          <a:endParaRPr lang="en-US" sz="1200" dirty="0"/>
        </a:p>
      </dgm:t>
    </dgm:pt>
    <dgm:pt modelId="{7A336481-666E-4B50-9255-011B00ACFE76}" type="parTrans" cxnId="{2F32AA57-25DE-4960-9E61-75D796597958}">
      <dgm:prSet/>
      <dgm:spPr/>
      <dgm:t>
        <a:bodyPr/>
        <a:lstStyle/>
        <a:p>
          <a:endParaRPr lang="bs-Latn-BA"/>
        </a:p>
      </dgm:t>
    </dgm:pt>
    <dgm:pt modelId="{9969AB92-99EE-4298-898B-41C697110D80}" type="sibTrans" cxnId="{2F32AA57-25DE-4960-9E61-75D796597958}">
      <dgm:prSet/>
      <dgm:spPr/>
      <dgm:t>
        <a:bodyPr/>
        <a:lstStyle/>
        <a:p>
          <a:endParaRPr lang="bs-Latn-BA"/>
        </a:p>
      </dgm:t>
    </dgm:pt>
    <dgm:pt modelId="{6BACF5FF-1D1B-47B6-B326-1933F7153775}">
      <dgm:prSet custT="1"/>
      <dgm:spPr/>
      <dgm:t>
        <a:bodyPr/>
        <a:lstStyle/>
        <a:p>
          <a:pPr rtl="0"/>
          <a:r>
            <a:rPr lang="hr-HR" sz="1100" dirty="0" smtClean="0"/>
            <a:t>Zakon mora sadržati određene garancije zaštite od proizvoljnosti u smislu postupanja kojima oni koje zakon tretira mogu biti izloženi - zahtjev da zakon bude dostupan nije ispunjen ako se lišavanje slobode zasniva na zakonskoj odredbi koja je bila tajna ili neobjavljena (</a:t>
          </a:r>
          <a:r>
            <a:rPr lang="hr-HR" sz="1100" i="1" dirty="0" err="1" smtClean="0"/>
            <a:t>Baranowski</a:t>
          </a:r>
          <a:r>
            <a:rPr lang="hr-HR" sz="1100" i="1" dirty="0" smtClean="0"/>
            <a:t> protiv Poljske </a:t>
          </a:r>
          <a:r>
            <a:rPr lang="hr-HR" sz="1100" dirty="0" smtClean="0"/>
            <a:t>od 28. marta 2000. godine.)</a:t>
          </a:r>
          <a:endParaRPr lang="en-US" sz="1100" dirty="0"/>
        </a:p>
      </dgm:t>
    </dgm:pt>
    <dgm:pt modelId="{12CAC727-C012-44FA-A753-028CB3DED369}" type="parTrans" cxnId="{C7B15A93-943F-4141-A2E9-E85C786FE5D9}">
      <dgm:prSet/>
      <dgm:spPr/>
      <dgm:t>
        <a:bodyPr/>
        <a:lstStyle/>
        <a:p>
          <a:endParaRPr lang="bs-Latn-BA"/>
        </a:p>
      </dgm:t>
    </dgm:pt>
    <dgm:pt modelId="{201BC74D-EF3E-4ACE-A0E3-3347AB6AC523}" type="sibTrans" cxnId="{C7B15A93-943F-4141-A2E9-E85C786FE5D9}">
      <dgm:prSet/>
      <dgm:spPr/>
      <dgm:t>
        <a:bodyPr/>
        <a:lstStyle/>
        <a:p>
          <a:endParaRPr lang="bs-Latn-BA"/>
        </a:p>
      </dgm:t>
    </dgm:pt>
    <dgm:pt modelId="{214E759B-86A9-4A33-85DE-EC1FF0674873}">
      <dgm:prSet/>
      <dgm:spPr/>
      <dgm:t>
        <a:bodyPr/>
        <a:lstStyle/>
        <a:p>
          <a:pPr rtl="0"/>
          <a:r>
            <a:rPr lang="hr-HR" dirty="0" smtClean="0"/>
            <a:t>Pravna sigurnost traži da sva pravila koja se primjenjuju moraju biti dovoljno precizna da </a:t>
          </a:r>
          <a:r>
            <a:rPr lang="hr-HR" dirty="0" err="1" smtClean="0"/>
            <a:t>datom</a:t>
          </a:r>
          <a:r>
            <a:rPr lang="hr-HR" dirty="0" smtClean="0"/>
            <a:t> licu omoguće, čak i sa odgovarajućim pravnim savjetom, da predvidi, onoliko koliko je razumno u </a:t>
          </a:r>
          <a:r>
            <a:rPr lang="hr-HR" dirty="0" err="1" smtClean="0"/>
            <a:t>datim</a:t>
          </a:r>
          <a:r>
            <a:rPr lang="hr-HR" dirty="0" smtClean="0"/>
            <a:t> okolnostima, kakve posljedice određena radnja može podrazumijevati</a:t>
          </a:r>
          <a:endParaRPr lang="en-US" dirty="0"/>
        </a:p>
      </dgm:t>
    </dgm:pt>
    <dgm:pt modelId="{555930E6-43E7-48DB-A1AC-E5C9FF146752}" type="parTrans" cxnId="{4E973453-BA64-49CE-80F7-DBE9C21F025F}">
      <dgm:prSet/>
      <dgm:spPr/>
      <dgm:t>
        <a:bodyPr/>
        <a:lstStyle/>
        <a:p>
          <a:endParaRPr lang="bs-Latn-BA"/>
        </a:p>
      </dgm:t>
    </dgm:pt>
    <dgm:pt modelId="{B7C2467D-A57B-44CE-B21E-85C19746E035}" type="sibTrans" cxnId="{4E973453-BA64-49CE-80F7-DBE9C21F025F}">
      <dgm:prSet/>
      <dgm:spPr/>
      <dgm:t>
        <a:bodyPr/>
        <a:lstStyle/>
        <a:p>
          <a:endParaRPr lang="bs-Latn-BA"/>
        </a:p>
      </dgm:t>
    </dgm:pt>
    <dgm:pt modelId="{406D8F05-410F-4927-BBA0-C40A0F51A78F}" type="pres">
      <dgm:prSet presAssocID="{E1BA1408-AD4D-4C9D-BF8F-83365830FD26}" presName="Name0" presStyleCnt="0">
        <dgm:presLayoutVars>
          <dgm:dir/>
          <dgm:resizeHandles val="exact"/>
        </dgm:presLayoutVars>
      </dgm:prSet>
      <dgm:spPr/>
      <dgm:t>
        <a:bodyPr/>
        <a:lstStyle/>
        <a:p>
          <a:endParaRPr lang="bs-Latn-BA"/>
        </a:p>
      </dgm:t>
    </dgm:pt>
    <dgm:pt modelId="{D57CB91D-FC5C-4715-A73C-9076BEA25CF0}" type="pres">
      <dgm:prSet presAssocID="{E1BA1408-AD4D-4C9D-BF8F-83365830FD26}" presName="arrow" presStyleLbl="bgShp" presStyleIdx="0" presStyleCnt="1"/>
      <dgm:spPr/>
    </dgm:pt>
    <dgm:pt modelId="{F71FA6AB-B119-4615-831B-4661F1F6D62D}" type="pres">
      <dgm:prSet presAssocID="{E1BA1408-AD4D-4C9D-BF8F-83365830FD26}" presName="points" presStyleCnt="0"/>
      <dgm:spPr/>
    </dgm:pt>
    <dgm:pt modelId="{15E8ACCA-71BF-47C5-8377-7CF3FB697330}" type="pres">
      <dgm:prSet presAssocID="{05632B60-5A80-4384-BFE8-C407EA4D987F}" presName="compositeA" presStyleCnt="0"/>
      <dgm:spPr/>
    </dgm:pt>
    <dgm:pt modelId="{985C2346-9B23-4B5F-B475-3E369F93D5B3}" type="pres">
      <dgm:prSet presAssocID="{05632B60-5A80-4384-BFE8-C407EA4D987F}" presName="textA" presStyleLbl="revTx" presStyleIdx="0" presStyleCnt="4">
        <dgm:presLayoutVars>
          <dgm:bulletEnabled val="1"/>
        </dgm:presLayoutVars>
      </dgm:prSet>
      <dgm:spPr/>
      <dgm:t>
        <a:bodyPr/>
        <a:lstStyle/>
        <a:p>
          <a:endParaRPr lang="bs-Latn-BA"/>
        </a:p>
      </dgm:t>
    </dgm:pt>
    <dgm:pt modelId="{9D4C5D83-E290-401E-84AF-A2C194E762AC}" type="pres">
      <dgm:prSet presAssocID="{05632B60-5A80-4384-BFE8-C407EA4D987F}" presName="circleA" presStyleLbl="node1" presStyleIdx="0" presStyleCnt="4"/>
      <dgm:spPr/>
    </dgm:pt>
    <dgm:pt modelId="{8E3599A4-90E0-4A0A-A7C2-1B6C4EDA9568}" type="pres">
      <dgm:prSet presAssocID="{05632B60-5A80-4384-BFE8-C407EA4D987F}" presName="spaceA" presStyleCnt="0"/>
      <dgm:spPr/>
    </dgm:pt>
    <dgm:pt modelId="{677F5FF6-060E-4ED5-BF7D-72DF11B5163F}" type="pres">
      <dgm:prSet presAssocID="{56ECEDA3-59C0-4F10-8F0C-02C944E5AD72}" presName="space" presStyleCnt="0"/>
      <dgm:spPr/>
    </dgm:pt>
    <dgm:pt modelId="{67874A79-54CF-401E-B07D-FC0A0574DE66}" type="pres">
      <dgm:prSet presAssocID="{305D1416-9FE4-4C63-AAD6-A106FE6A0CCA}" presName="compositeB" presStyleCnt="0"/>
      <dgm:spPr/>
    </dgm:pt>
    <dgm:pt modelId="{088432C7-5473-499F-B29E-50E2B33B25C0}" type="pres">
      <dgm:prSet presAssocID="{305D1416-9FE4-4C63-AAD6-A106FE6A0CCA}" presName="textB" presStyleLbl="revTx" presStyleIdx="1" presStyleCnt="4">
        <dgm:presLayoutVars>
          <dgm:bulletEnabled val="1"/>
        </dgm:presLayoutVars>
      </dgm:prSet>
      <dgm:spPr/>
      <dgm:t>
        <a:bodyPr/>
        <a:lstStyle/>
        <a:p>
          <a:endParaRPr lang="bs-Latn-BA"/>
        </a:p>
      </dgm:t>
    </dgm:pt>
    <dgm:pt modelId="{8C1E61BD-6FA7-4C5E-A4B4-C949220EC4A7}" type="pres">
      <dgm:prSet presAssocID="{305D1416-9FE4-4C63-AAD6-A106FE6A0CCA}" presName="circleB" presStyleLbl="node1" presStyleIdx="1" presStyleCnt="4"/>
      <dgm:spPr/>
    </dgm:pt>
    <dgm:pt modelId="{CEB15841-FC15-467F-9B1F-04F055232BD9}" type="pres">
      <dgm:prSet presAssocID="{305D1416-9FE4-4C63-AAD6-A106FE6A0CCA}" presName="spaceB" presStyleCnt="0"/>
      <dgm:spPr/>
    </dgm:pt>
    <dgm:pt modelId="{E82B0160-4A05-4A9B-A94B-75BE926DC5E3}" type="pres">
      <dgm:prSet presAssocID="{9969AB92-99EE-4298-898B-41C697110D80}" presName="space" presStyleCnt="0"/>
      <dgm:spPr/>
    </dgm:pt>
    <dgm:pt modelId="{E90F5994-42CF-4FCC-8205-8A806A9D8C45}" type="pres">
      <dgm:prSet presAssocID="{6BACF5FF-1D1B-47B6-B326-1933F7153775}" presName="compositeA" presStyleCnt="0"/>
      <dgm:spPr/>
    </dgm:pt>
    <dgm:pt modelId="{31F79ABD-E74D-4179-8A73-9488FFA46FFD}" type="pres">
      <dgm:prSet presAssocID="{6BACF5FF-1D1B-47B6-B326-1933F7153775}" presName="textA" presStyleLbl="revTx" presStyleIdx="2" presStyleCnt="4">
        <dgm:presLayoutVars>
          <dgm:bulletEnabled val="1"/>
        </dgm:presLayoutVars>
      </dgm:prSet>
      <dgm:spPr/>
      <dgm:t>
        <a:bodyPr/>
        <a:lstStyle/>
        <a:p>
          <a:endParaRPr lang="bs-Latn-BA"/>
        </a:p>
      </dgm:t>
    </dgm:pt>
    <dgm:pt modelId="{63D4D82D-86F9-4A33-97DB-9A91A7321589}" type="pres">
      <dgm:prSet presAssocID="{6BACF5FF-1D1B-47B6-B326-1933F7153775}" presName="circleA" presStyleLbl="node1" presStyleIdx="2" presStyleCnt="4"/>
      <dgm:spPr/>
    </dgm:pt>
    <dgm:pt modelId="{0A1E1C78-06A6-4815-97B3-4478AE76310D}" type="pres">
      <dgm:prSet presAssocID="{6BACF5FF-1D1B-47B6-B326-1933F7153775}" presName="spaceA" presStyleCnt="0"/>
      <dgm:spPr/>
    </dgm:pt>
    <dgm:pt modelId="{BC9A077A-983E-48AD-8262-C8A85421630A}" type="pres">
      <dgm:prSet presAssocID="{201BC74D-EF3E-4ACE-A0E3-3347AB6AC523}" presName="space" presStyleCnt="0"/>
      <dgm:spPr/>
    </dgm:pt>
    <dgm:pt modelId="{8215DB29-97AB-43B1-9B63-DB4244E041DF}" type="pres">
      <dgm:prSet presAssocID="{214E759B-86A9-4A33-85DE-EC1FF0674873}" presName="compositeB" presStyleCnt="0"/>
      <dgm:spPr/>
    </dgm:pt>
    <dgm:pt modelId="{82802E3A-D090-4ED0-BE62-5F866E72843F}" type="pres">
      <dgm:prSet presAssocID="{214E759B-86A9-4A33-85DE-EC1FF0674873}" presName="textB" presStyleLbl="revTx" presStyleIdx="3" presStyleCnt="4">
        <dgm:presLayoutVars>
          <dgm:bulletEnabled val="1"/>
        </dgm:presLayoutVars>
      </dgm:prSet>
      <dgm:spPr/>
      <dgm:t>
        <a:bodyPr/>
        <a:lstStyle/>
        <a:p>
          <a:endParaRPr lang="bs-Latn-BA"/>
        </a:p>
      </dgm:t>
    </dgm:pt>
    <dgm:pt modelId="{7B4F39BD-5197-4028-8D9C-1C20BB849691}" type="pres">
      <dgm:prSet presAssocID="{214E759B-86A9-4A33-85DE-EC1FF0674873}" presName="circleB" presStyleLbl="node1" presStyleIdx="3" presStyleCnt="4"/>
      <dgm:spPr/>
    </dgm:pt>
    <dgm:pt modelId="{CF0D54E3-BD68-407A-9BBE-CADF6DBB8D93}" type="pres">
      <dgm:prSet presAssocID="{214E759B-86A9-4A33-85DE-EC1FF0674873}" presName="spaceB" presStyleCnt="0"/>
      <dgm:spPr/>
    </dgm:pt>
  </dgm:ptLst>
  <dgm:cxnLst>
    <dgm:cxn modelId="{2F32AA57-25DE-4960-9E61-75D796597958}" srcId="{E1BA1408-AD4D-4C9D-BF8F-83365830FD26}" destId="{305D1416-9FE4-4C63-AAD6-A106FE6A0CCA}" srcOrd="1" destOrd="0" parTransId="{7A336481-666E-4B50-9255-011B00ACFE76}" sibTransId="{9969AB92-99EE-4298-898B-41C697110D80}"/>
    <dgm:cxn modelId="{E77CA633-7AC5-479B-AD49-F284214C3C6C}" type="presOf" srcId="{6BACF5FF-1D1B-47B6-B326-1933F7153775}" destId="{31F79ABD-E74D-4179-8A73-9488FFA46FFD}" srcOrd="0" destOrd="0" presId="urn:microsoft.com/office/officeart/2005/8/layout/hProcess11"/>
    <dgm:cxn modelId="{4E973453-BA64-49CE-80F7-DBE9C21F025F}" srcId="{E1BA1408-AD4D-4C9D-BF8F-83365830FD26}" destId="{214E759B-86A9-4A33-85DE-EC1FF0674873}" srcOrd="3" destOrd="0" parTransId="{555930E6-43E7-48DB-A1AC-E5C9FF146752}" sibTransId="{B7C2467D-A57B-44CE-B21E-85C19746E035}"/>
    <dgm:cxn modelId="{42C5F7F1-A1C9-41E8-BC34-01BCD466015A}" type="presOf" srcId="{E1BA1408-AD4D-4C9D-BF8F-83365830FD26}" destId="{406D8F05-410F-4927-BBA0-C40A0F51A78F}" srcOrd="0" destOrd="0" presId="urn:microsoft.com/office/officeart/2005/8/layout/hProcess11"/>
    <dgm:cxn modelId="{0DBA8F88-9968-47AF-927E-BC11CA680F98}" type="presOf" srcId="{305D1416-9FE4-4C63-AAD6-A106FE6A0CCA}" destId="{088432C7-5473-499F-B29E-50E2B33B25C0}" srcOrd="0" destOrd="0" presId="urn:microsoft.com/office/officeart/2005/8/layout/hProcess11"/>
    <dgm:cxn modelId="{46534A35-8492-4841-9AEB-3DA85212B5CD}" type="presOf" srcId="{05632B60-5A80-4384-BFE8-C407EA4D987F}" destId="{985C2346-9B23-4B5F-B475-3E369F93D5B3}" srcOrd="0" destOrd="0" presId="urn:microsoft.com/office/officeart/2005/8/layout/hProcess11"/>
    <dgm:cxn modelId="{844CBDF9-462C-4B96-820D-9C78BC3BBB27}" type="presOf" srcId="{214E759B-86A9-4A33-85DE-EC1FF0674873}" destId="{82802E3A-D090-4ED0-BE62-5F866E72843F}" srcOrd="0" destOrd="0" presId="urn:microsoft.com/office/officeart/2005/8/layout/hProcess11"/>
    <dgm:cxn modelId="{9AF1BDC7-F11A-4A08-9E3A-08842A6F1235}" srcId="{E1BA1408-AD4D-4C9D-BF8F-83365830FD26}" destId="{05632B60-5A80-4384-BFE8-C407EA4D987F}" srcOrd="0" destOrd="0" parTransId="{B9DD1613-BCD0-46C5-BFB1-031A0F439E9A}" sibTransId="{56ECEDA3-59C0-4F10-8F0C-02C944E5AD72}"/>
    <dgm:cxn modelId="{C7B15A93-943F-4141-A2E9-E85C786FE5D9}" srcId="{E1BA1408-AD4D-4C9D-BF8F-83365830FD26}" destId="{6BACF5FF-1D1B-47B6-B326-1933F7153775}" srcOrd="2" destOrd="0" parTransId="{12CAC727-C012-44FA-A753-028CB3DED369}" sibTransId="{201BC74D-EF3E-4ACE-A0E3-3347AB6AC523}"/>
    <dgm:cxn modelId="{BE5F06FD-8FD1-49EB-A301-DCA8AA3CDBB0}" type="presParOf" srcId="{406D8F05-410F-4927-BBA0-C40A0F51A78F}" destId="{D57CB91D-FC5C-4715-A73C-9076BEA25CF0}" srcOrd="0" destOrd="0" presId="urn:microsoft.com/office/officeart/2005/8/layout/hProcess11"/>
    <dgm:cxn modelId="{09A94020-437B-43C1-B941-D9272E9C3860}" type="presParOf" srcId="{406D8F05-410F-4927-BBA0-C40A0F51A78F}" destId="{F71FA6AB-B119-4615-831B-4661F1F6D62D}" srcOrd="1" destOrd="0" presId="urn:microsoft.com/office/officeart/2005/8/layout/hProcess11"/>
    <dgm:cxn modelId="{0D6B2AB1-1E8F-4B41-8DB9-1DBE0D53C52E}" type="presParOf" srcId="{F71FA6AB-B119-4615-831B-4661F1F6D62D}" destId="{15E8ACCA-71BF-47C5-8377-7CF3FB697330}" srcOrd="0" destOrd="0" presId="urn:microsoft.com/office/officeart/2005/8/layout/hProcess11"/>
    <dgm:cxn modelId="{07177CA9-694A-4230-8DB7-6C801A4A3767}" type="presParOf" srcId="{15E8ACCA-71BF-47C5-8377-7CF3FB697330}" destId="{985C2346-9B23-4B5F-B475-3E369F93D5B3}" srcOrd="0" destOrd="0" presId="urn:microsoft.com/office/officeart/2005/8/layout/hProcess11"/>
    <dgm:cxn modelId="{2A7B36C4-6311-470B-B31C-4BBFA002261F}" type="presParOf" srcId="{15E8ACCA-71BF-47C5-8377-7CF3FB697330}" destId="{9D4C5D83-E290-401E-84AF-A2C194E762AC}" srcOrd="1" destOrd="0" presId="urn:microsoft.com/office/officeart/2005/8/layout/hProcess11"/>
    <dgm:cxn modelId="{0276038B-62A2-437B-8EAC-2F273484DFFF}" type="presParOf" srcId="{15E8ACCA-71BF-47C5-8377-7CF3FB697330}" destId="{8E3599A4-90E0-4A0A-A7C2-1B6C4EDA9568}" srcOrd="2" destOrd="0" presId="urn:microsoft.com/office/officeart/2005/8/layout/hProcess11"/>
    <dgm:cxn modelId="{7754A188-9CB4-48DD-B1F6-F33EDB7CDBA4}" type="presParOf" srcId="{F71FA6AB-B119-4615-831B-4661F1F6D62D}" destId="{677F5FF6-060E-4ED5-BF7D-72DF11B5163F}" srcOrd="1" destOrd="0" presId="urn:microsoft.com/office/officeart/2005/8/layout/hProcess11"/>
    <dgm:cxn modelId="{1B1F0178-CDE6-4244-B099-2FE558C13779}" type="presParOf" srcId="{F71FA6AB-B119-4615-831B-4661F1F6D62D}" destId="{67874A79-54CF-401E-B07D-FC0A0574DE66}" srcOrd="2" destOrd="0" presId="urn:microsoft.com/office/officeart/2005/8/layout/hProcess11"/>
    <dgm:cxn modelId="{3541C4C8-F43A-4828-8503-2C510ABD8AEB}" type="presParOf" srcId="{67874A79-54CF-401E-B07D-FC0A0574DE66}" destId="{088432C7-5473-499F-B29E-50E2B33B25C0}" srcOrd="0" destOrd="0" presId="urn:microsoft.com/office/officeart/2005/8/layout/hProcess11"/>
    <dgm:cxn modelId="{856592E2-253A-4D55-A41C-4E669474553D}" type="presParOf" srcId="{67874A79-54CF-401E-B07D-FC0A0574DE66}" destId="{8C1E61BD-6FA7-4C5E-A4B4-C949220EC4A7}" srcOrd="1" destOrd="0" presId="urn:microsoft.com/office/officeart/2005/8/layout/hProcess11"/>
    <dgm:cxn modelId="{EDF78B87-9976-4D6D-A8F1-F55A94ACEF52}" type="presParOf" srcId="{67874A79-54CF-401E-B07D-FC0A0574DE66}" destId="{CEB15841-FC15-467F-9B1F-04F055232BD9}" srcOrd="2" destOrd="0" presId="urn:microsoft.com/office/officeart/2005/8/layout/hProcess11"/>
    <dgm:cxn modelId="{39849602-648E-4426-A8C8-C4BB6873E647}" type="presParOf" srcId="{F71FA6AB-B119-4615-831B-4661F1F6D62D}" destId="{E82B0160-4A05-4A9B-A94B-75BE926DC5E3}" srcOrd="3" destOrd="0" presId="urn:microsoft.com/office/officeart/2005/8/layout/hProcess11"/>
    <dgm:cxn modelId="{D8497DF1-AA19-4B96-8229-7F0D83282108}" type="presParOf" srcId="{F71FA6AB-B119-4615-831B-4661F1F6D62D}" destId="{E90F5994-42CF-4FCC-8205-8A806A9D8C45}" srcOrd="4" destOrd="0" presId="urn:microsoft.com/office/officeart/2005/8/layout/hProcess11"/>
    <dgm:cxn modelId="{10E991D3-F0F7-4763-AE50-FD8FD449807F}" type="presParOf" srcId="{E90F5994-42CF-4FCC-8205-8A806A9D8C45}" destId="{31F79ABD-E74D-4179-8A73-9488FFA46FFD}" srcOrd="0" destOrd="0" presId="urn:microsoft.com/office/officeart/2005/8/layout/hProcess11"/>
    <dgm:cxn modelId="{A01D8CBA-0D86-4C3E-93A6-78C80F6E0F52}" type="presParOf" srcId="{E90F5994-42CF-4FCC-8205-8A806A9D8C45}" destId="{63D4D82D-86F9-4A33-97DB-9A91A7321589}" srcOrd="1" destOrd="0" presId="urn:microsoft.com/office/officeart/2005/8/layout/hProcess11"/>
    <dgm:cxn modelId="{0AA63687-2D81-4F81-BB3E-290A05DD02DE}" type="presParOf" srcId="{E90F5994-42CF-4FCC-8205-8A806A9D8C45}" destId="{0A1E1C78-06A6-4815-97B3-4478AE76310D}" srcOrd="2" destOrd="0" presId="urn:microsoft.com/office/officeart/2005/8/layout/hProcess11"/>
    <dgm:cxn modelId="{D93D0149-D1C4-451D-B1A4-7EB327BB8D30}" type="presParOf" srcId="{F71FA6AB-B119-4615-831B-4661F1F6D62D}" destId="{BC9A077A-983E-48AD-8262-C8A85421630A}" srcOrd="5" destOrd="0" presId="urn:microsoft.com/office/officeart/2005/8/layout/hProcess11"/>
    <dgm:cxn modelId="{8016C659-CE41-4073-B0D2-C2BB5348FD26}" type="presParOf" srcId="{F71FA6AB-B119-4615-831B-4661F1F6D62D}" destId="{8215DB29-97AB-43B1-9B63-DB4244E041DF}" srcOrd="6" destOrd="0" presId="urn:microsoft.com/office/officeart/2005/8/layout/hProcess11"/>
    <dgm:cxn modelId="{FDF109C2-4E76-4A64-836C-5D53E7BB5DD6}" type="presParOf" srcId="{8215DB29-97AB-43B1-9B63-DB4244E041DF}" destId="{82802E3A-D090-4ED0-BE62-5F866E72843F}" srcOrd="0" destOrd="0" presId="urn:microsoft.com/office/officeart/2005/8/layout/hProcess11"/>
    <dgm:cxn modelId="{68671477-0E7A-43AE-831A-712A87D4993D}" type="presParOf" srcId="{8215DB29-97AB-43B1-9B63-DB4244E041DF}" destId="{7B4F39BD-5197-4028-8D9C-1C20BB849691}" srcOrd="1" destOrd="0" presId="urn:microsoft.com/office/officeart/2005/8/layout/hProcess11"/>
    <dgm:cxn modelId="{147EFE13-E9E9-4A33-B907-2C377E706C23}" type="presParOf" srcId="{8215DB29-97AB-43B1-9B63-DB4244E041DF}" destId="{CF0D54E3-BD68-407A-9BBE-CADF6DBB8D93}"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C5256A-AF10-4507-88AC-FB6CEE8FF87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bs-Latn-BA"/>
        </a:p>
      </dgm:t>
    </dgm:pt>
    <dgm:pt modelId="{4998A558-367D-425F-A204-7FE35655FDED}">
      <dgm:prSet custT="1"/>
      <dgm:spPr/>
      <dgm:t>
        <a:bodyPr/>
        <a:lstStyle/>
        <a:p>
          <a:pPr rtl="0"/>
          <a:r>
            <a:rPr lang="bs-Latn-BA" sz="1400" dirty="0" smtClean="0"/>
            <a:t>Stav 1 čl. 5 zahtijeva da svako lišenje slobode bude „u skladu sa zakonom propisanim postupkom“, a svaki </a:t>
          </a:r>
          <a:r>
            <a:rPr lang="bs-Latn-BA" sz="1400" dirty="0" err="1" smtClean="0"/>
            <a:t>podstav</a:t>
          </a:r>
          <a:r>
            <a:rPr lang="bs-Latn-BA" sz="1400" dirty="0" smtClean="0"/>
            <a:t> tog stava pretpostavlja da je mjera koju propisuje „zakonita“</a:t>
          </a:r>
          <a:endParaRPr lang="en-US" sz="1400" dirty="0"/>
        </a:p>
      </dgm:t>
    </dgm:pt>
    <dgm:pt modelId="{4EA9E687-82A9-43E7-A66A-A4338461EE88}" type="parTrans" cxnId="{151D9D55-FA9E-4C89-9D1C-90465859F60F}">
      <dgm:prSet/>
      <dgm:spPr/>
      <dgm:t>
        <a:bodyPr/>
        <a:lstStyle/>
        <a:p>
          <a:endParaRPr lang="bs-Latn-BA"/>
        </a:p>
      </dgm:t>
    </dgm:pt>
    <dgm:pt modelId="{7C8C0E88-5159-4848-AECA-A8C42C59DF4B}" type="sibTrans" cxnId="{151D9D55-FA9E-4C89-9D1C-90465859F60F}">
      <dgm:prSet/>
      <dgm:spPr/>
      <dgm:t>
        <a:bodyPr/>
        <a:lstStyle/>
        <a:p>
          <a:endParaRPr lang="bs-Latn-BA"/>
        </a:p>
      </dgm:t>
    </dgm:pt>
    <dgm:pt modelId="{803BC821-DC97-40A7-A41C-8D7A5719F7AA}">
      <dgm:prSet custT="1"/>
      <dgm:spPr/>
      <dgm:t>
        <a:bodyPr/>
        <a:lstStyle/>
        <a:p>
          <a:pPr rtl="0"/>
          <a:r>
            <a:rPr lang="hr-HR" sz="1400" dirty="0" smtClean="0"/>
            <a:t>Ovaj zahtjev se odnosi i na proceduru i na suštinu </a:t>
          </a:r>
          <a:endParaRPr lang="en-US" sz="1400" dirty="0"/>
        </a:p>
      </dgm:t>
    </dgm:pt>
    <dgm:pt modelId="{6C18E596-324D-4BFA-B827-A96F66C0AFFA}" type="parTrans" cxnId="{E49690BB-55B9-4A08-B5F0-3ABE72CBA5D8}">
      <dgm:prSet/>
      <dgm:spPr/>
      <dgm:t>
        <a:bodyPr/>
        <a:lstStyle/>
        <a:p>
          <a:endParaRPr lang="bs-Latn-BA"/>
        </a:p>
      </dgm:t>
    </dgm:pt>
    <dgm:pt modelId="{BE59F022-7882-42BA-A6F6-EBA6CAF0DF89}" type="sibTrans" cxnId="{E49690BB-55B9-4A08-B5F0-3ABE72CBA5D8}">
      <dgm:prSet/>
      <dgm:spPr/>
      <dgm:t>
        <a:bodyPr/>
        <a:lstStyle/>
        <a:p>
          <a:endParaRPr lang="bs-Latn-BA"/>
        </a:p>
      </dgm:t>
    </dgm:pt>
    <dgm:pt modelId="{828BC774-EC65-44F5-95D1-729F1142086C}">
      <dgm:prSet custT="1"/>
      <dgm:spPr/>
      <dgm:t>
        <a:bodyPr/>
        <a:lstStyle/>
        <a:p>
          <a:pPr rtl="0"/>
          <a:r>
            <a:rPr lang="hr-HR" sz="1400" dirty="0" smtClean="0"/>
            <a:t>Svako lišavanje slobode mora biti u skladu s domaćim zakonom i EK i ne smije biti proizvoljno; nezakonito je svako lišenje slobode koje je zasnovano na osnovu koji nije naveden u članu 5. stav 1</a:t>
          </a:r>
          <a:endParaRPr lang="en-US" sz="1400" dirty="0"/>
        </a:p>
      </dgm:t>
    </dgm:pt>
    <dgm:pt modelId="{052579A2-0DDC-40F7-9163-D121A202281B}" type="parTrans" cxnId="{C9F0A9EA-4A29-4E53-9CCB-B364A4B2944A}">
      <dgm:prSet/>
      <dgm:spPr/>
      <dgm:t>
        <a:bodyPr/>
        <a:lstStyle/>
        <a:p>
          <a:endParaRPr lang="bs-Latn-BA"/>
        </a:p>
      </dgm:t>
    </dgm:pt>
    <dgm:pt modelId="{FB859274-56CC-4941-A4A2-3235E9D609C0}" type="sibTrans" cxnId="{C9F0A9EA-4A29-4E53-9CCB-B364A4B2944A}">
      <dgm:prSet/>
      <dgm:spPr/>
      <dgm:t>
        <a:bodyPr/>
        <a:lstStyle/>
        <a:p>
          <a:endParaRPr lang="bs-Latn-BA"/>
        </a:p>
      </dgm:t>
    </dgm:pt>
    <dgm:pt modelId="{5BA2768D-23C3-48A1-903A-C502530025AA}">
      <dgm:prSet custT="1"/>
      <dgm:spPr/>
      <dgm:t>
        <a:bodyPr/>
        <a:lstStyle/>
        <a:p>
          <a:pPr rtl="0"/>
          <a:r>
            <a:rPr lang="hr-HR" sz="1200" i="1" u="sng" dirty="0" err="1" smtClean="0"/>
            <a:t>Ječius</a:t>
          </a:r>
          <a:r>
            <a:rPr lang="hr-HR" sz="1200" i="1" u="sng" dirty="0" smtClean="0"/>
            <a:t> protiv </a:t>
          </a:r>
          <a:r>
            <a:rPr lang="hr-HR" sz="1200" i="1" u="sng" dirty="0" err="1" smtClean="0"/>
            <a:t>Litvanije</a:t>
          </a:r>
          <a:r>
            <a:rPr lang="hr-HR" sz="1200" dirty="0" smtClean="0"/>
            <a:t>: lišavanje slobode koje ima </a:t>
          </a:r>
          <a:r>
            <a:rPr lang="hr-HR" sz="1200" dirty="0" err="1" smtClean="0"/>
            <a:t>osnov</a:t>
          </a:r>
          <a:r>
            <a:rPr lang="hr-HR" sz="1200" dirty="0" smtClean="0"/>
            <a:t> u domaćem zakonu ali kojeg nema u članu 5. stav 1. Evropske konvencije je suprotno je ovom članu  –  ne mogu se </a:t>
          </a:r>
          <a:r>
            <a:rPr lang="hr-HR" sz="1200" dirty="0" err="1" smtClean="0"/>
            <a:t>preduzeti</a:t>
          </a:r>
          <a:r>
            <a:rPr lang="hr-HR" sz="1200" dirty="0" smtClean="0"/>
            <a:t> preventivne mjere protiv osoba osumnjičenih za krivična djela, ako krivično gonjenje nije cilj pritvora </a:t>
          </a:r>
          <a:endParaRPr lang="en-US" sz="1200" dirty="0"/>
        </a:p>
      </dgm:t>
    </dgm:pt>
    <dgm:pt modelId="{582B2D17-FAD6-4D15-A1FE-AEB60A5420A3}" type="parTrans" cxnId="{3B0F5EEC-B8FC-49E5-A5E0-22EC39F7FF72}">
      <dgm:prSet/>
      <dgm:spPr/>
      <dgm:t>
        <a:bodyPr/>
        <a:lstStyle/>
        <a:p>
          <a:endParaRPr lang="bs-Latn-BA"/>
        </a:p>
      </dgm:t>
    </dgm:pt>
    <dgm:pt modelId="{C71D56BD-9319-4300-9966-3AF9CEE2D3EE}" type="sibTrans" cxnId="{3B0F5EEC-B8FC-49E5-A5E0-22EC39F7FF72}">
      <dgm:prSet/>
      <dgm:spPr/>
      <dgm:t>
        <a:bodyPr/>
        <a:lstStyle/>
        <a:p>
          <a:endParaRPr lang="bs-Latn-BA"/>
        </a:p>
      </dgm:t>
    </dgm:pt>
    <dgm:pt modelId="{4D98A5EC-0913-495E-B187-48874A5AB318}">
      <dgm:prSet custT="1"/>
      <dgm:spPr/>
      <dgm:t>
        <a:bodyPr/>
        <a:lstStyle/>
        <a:p>
          <a:pPr rtl="0"/>
          <a:r>
            <a:rPr lang="hr-HR" sz="1400" dirty="0" smtClean="0"/>
            <a:t>Ako je lišenje slobode bilo nezakonito, osoba ima pravo na obeštećenje (čl. 5 stav 5)</a:t>
          </a:r>
          <a:endParaRPr lang="en-US" sz="1400" dirty="0"/>
        </a:p>
      </dgm:t>
    </dgm:pt>
    <dgm:pt modelId="{385A63C5-09CD-4657-B841-C3C53F0D85AB}" type="parTrans" cxnId="{D691EDC5-6D27-46E0-878D-959089D88F60}">
      <dgm:prSet/>
      <dgm:spPr/>
      <dgm:t>
        <a:bodyPr/>
        <a:lstStyle/>
        <a:p>
          <a:endParaRPr lang="bs-Latn-BA"/>
        </a:p>
      </dgm:t>
    </dgm:pt>
    <dgm:pt modelId="{43154675-8CC2-47D9-9E09-92B32A2E916E}" type="sibTrans" cxnId="{D691EDC5-6D27-46E0-878D-959089D88F60}">
      <dgm:prSet/>
      <dgm:spPr/>
      <dgm:t>
        <a:bodyPr/>
        <a:lstStyle/>
        <a:p>
          <a:endParaRPr lang="bs-Latn-BA"/>
        </a:p>
      </dgm:t>
    </dgm:pt>
    <dgm:pt modelId="{F0CACF1D-E8EF-4764-A139-30D6D11B6956}" type="pres">
      <dgm:prSet presAssocID="{F0C5256A-AF10-4507-88AC-FB6CEE8FF87E}" presName="hierChild1" presStyleCnt="0">
        <dgm:presLayoutVars>
          <dgm:orgChart val="1"/>
          <dgm:chPref val="1"/>
          <dgm:dir/>
          <dgm:animOne val="branch"/>
          <dgm:animLvl val="lvl"/>
          <dgm:resizeHandles/>
        </dgm:presLayoutVars>
      </dgm:prSet>
      <dgm:spPr/>
      <dgm:t>
        <a:bodyPr/>
        <a:lstStyle/>
        <a:p>
          <a:endParaRPr lang="bs-Latn-BA"/>
        </a:p>
      </dgm:t>
    </dgm:pt>
    <dgm:pt modelId="{D05531E7-C4FC-4220-B6B5-9151E9D3D3D8}" type="pres">
      <dgm:prSet presAssocID="{4998A558-367D-425F-A204-7FE35655FDED}" presName="hierRoot1" presStyleCnt="0">
        <dgm:presLayoutVars>
          <dgm:hierBranch val="init"/>
        </dgm:presLayoutVars>
      </dgm:prSet>
      <dgm:spPr/>
    </dgm:pt>
    <dgm:pt modelId="{791248F6-80D5-4CD4-987D-A03FAB428E47}" type="pres">
      <dgm:prSet presAssocID="{4998A558-367D-425F-A204-7FE35655FDED}" presName="rootComposite1" presStyleCnt="0"/>
      <dgm:spPr/>
    </dgm:pt>
    <dgm:pt modelId="{96E0D72E-B6A6-48E3-A3D2-5C2477BDAF6D}" type="pres">
      <dgm:prSet presAssocID="{4998A558-367D-425F-A204-7FE35655FDED}" presName="rootText1" presStyleLbl="node0" presStyleIdx="0" presStyleCnt="4" custScaleY="199926">
        <dgm:presLayoutVars>
          <dgm:chPref val="3"/>
        </dgm:presLayoutVars>
      </dgm:prSet>
      <dgm:spPr/>
      <dgm:t>
        <a:bodyPr/>
        <a:lstStyle/>
        <a:p>
          <a:endParaRPr lang="bs-Latn-BA"/>
        </a:p>
      </dgm:t>
    </dgm:pt>
    <dgm:pt modelId="{C487CB31-9425-4CCF-93BA-8F9DEBD9EA83}" type="pres">
      <dgm:prSet presAssocID="{4998A558-367D-425F-A204-7FE35655FDED}" presName="rootConnector1" presStyleLbl="node1" presStyleIdx="0" presStyleCnt="0"/>
      <dgm:spPr/>
      <dgm:t>
        <a:bodyPr/>
        <a:lstStyle/>
        <a:p>
          <a:endParaRPr lang="bs-Latn-BA"/>
        </a:p>
      </dgm:t>
    </dgm:pt>
    <dgm:pt modelId="{9BAC3E5A-82DB-4C68-A6EA-5FFF02A9C433}" type="pres">
      <dgm:prSet presAssocID="{4998A558-367D-425F-A204-7FE35655FDED}" presName="hierChild2" presStyleCnt="0"/>
      <dgm:spPr/>
    </dgm:pt>
    <dgm:pt modelId="{C1E750EF-39E4-4AB4-AE6A-902025658005}" type="pres">
      <dgm:prSet presAssocID="{4998A558-367D-425F-A204-7FE35655FDED}" presName="hierChild3" presStyleCnt="0"/>
      <dgm:spPr/>
    </dgm:pt>
    <dgm:pt modelId="{1F959E76-9AA6-4A4C-B516-92111B866CD7}" type="pres">
      <dgm:prSet presAssocID="{803BC821-DC97-40A7-A41C-8D7A5719F7AA}" presName="hierRoot1" presStyleCnt="0">
        <dgm:presLayoutVars>
          <dgm:hierBranch val="init"/>
        </dgm:presLayoutVars>
      </dgm:prSet>
      <dgm:spPr/>
    </dgm:pt>
    <dgm:pt modelId="{706DAC67-541C-4A20-9FE2-19143DD5AADD}" type="pres">
      <dgm:prSet presAssocID="{803BC821-DC97-40A7-A41C-8D7A5719F7AA}" presName="rootComposite1" presStyleCnt="0"/>
      <dgm:spPr/>
    </dgm:pt>
    <dgm:pt modelId="{FFC7ECA4-A7BB-4298-BC6C-FBE452EB0DB6}" type="pres">
      <dgm:prSet presAssocID="{803BC821-DC97-40A7-A41C-8D7A5719F7AA}" presName="rootText1" presStyleLbl="node0" presStyleIdx="1" presStyleCnt="4" custScaleY="164866" custLinFactNeighborY="-2287">
        <dgm:presLayoutVars>
          <dgm:chPref val="3"/>
        </dgm:presLayoutVars>
      </dgm:prSet>
      <dgm:spPr/>
      <dgm:t>
        <a:bodyPr/>
        <a:lstStyle/>
        <a:p>
          <a:endParaRPr lang="bs-Latn-BA"/>
        </a:p>
      </dgm:t>
    </dgm:pt>
    <dgm:pt modelId="{88D92066-4936-4EFC-8409-EAC55C9DC525}" type="pres">
      <dgm:prSet presAssocID="{803BC821-DC97-40A7-A41C-8D7A5719F7AA}" presName="rootConnector1" presStyleLbl="node1" presStyleIdx="0" presStyleCnt="0"/>
      <dgm:spPr/>
      <dgm:t>
        <a:bodyPr/>
        <a:lstStyle/>
        <a:p>
          <a:endParaRPr lang="bs-Latn-BA"/>
        </a:p>
      </dgm:t>
    </dgm:pt>
    <dgm:pt modelId="{72C7D90C-42C8-4858-A5F8-34B64EBAC0BC}" type="pres">
      <dgm:prSet presAssocID="{803BC821-DC97-40A7-A41C-8D7A5719F7AA}" presName="hierChild2" presStyleCnt="0"/>
      <dgm:spPr/>
    </dgm:pt>
    <dgm:pt modelId="{FFF5009E-CF02-4349-B0E3-4F842B3F8BF4}" type="pres">
      <dgm:prSet presAssocID="{803BC821-DC97-40A7-A41C-8D7A5719F7AA}" presName="hierChild3" presStyleCnt="0"/>
      <dgm:spPr/>
    </dgm:pt>
    <dgm:pt modelId="{9CD7DEA8-BCFB-4874-A3A1-F3F80DE65A48}" type="pres">
      <dgm:prSet presAssocID="{828BC774-EC65-44F5-95D1-729F1142086C}" presName="hierRoot1" presStyleCnt="0">
        <dgm:presLayoutVars>
          <dgm:hierBranch val="init"/>
        </dgm:presLayoutVars>
      </dgm:prSet>
      <dgm:spPr/>
    </dgm:pt>
    <dgm:pt modelId="{BCC89FA8-1597-4155-8FDD-AA93E4F0009E}" type="pres">
      <dgm:prSet presAssocID="{828BC774-EC65-44F5-95D1-729F1142086C}" presName="rootComposite1" presStyleCnt="0"/>
      <dgm:spPr/>
    </dgm:pt>
    <dgm:pt modelId="{B4768DE3-B99F-4416-A0C4-455B28700A19}" type="pres">
      <dgm:prSet presAssocID="{828BC774-EC65-44F5-95D1-729F1142086C}" presName="rootText1" presStyleLbl="node0" presStyleIdx="2" presStyleCnt="4" custScaleY="175536">
        <dgm:presLayoutVars>
          <dgm:chPref val="3"/>
        </dgm:presLayoutVars>
      </dgm:prSet>
      <dgm:spPr/>
      <dgm:t>
        <a:bodyPr/>
        <a:lstStyle/>
        <a:p>
          <a:endParaRPr lang="bs-Latn-BA"/>
        </a:p>
      </dgm:t>
    </dgm:pt>
    <dgm:pt modelId="{C16CCC59-18B7-4DC8-904E-98B6CB07B939}" type="pres">
      <dgm:prSet presAssocID="{828BC774-EC65-44F5-95D1-729F1142086C}" presName="rootConnector1" presStyleLbl="node1" presStyleIdx="0" presStyleCnt="0"/>
      <dgm:spPr/>
      <dgm:t>
        <a:bodyPr/>
        <a:lstStyle/>
        <a:p>
          <a:endParaRPr lang="bs-Latn-BA"/>
        </a:p>
      </dgm:t>
    </dgm:pt>
    <dgm:pt modelId="{C4DF7E27-7F67-452C-9238-E3F4FAB575F2}" type="pres">
      <dgm:prSet presAssocID="{828BC774-EC65-44F5-95D1-729F1142086C}" presName="hierChild2" presStyleCnt="0"/>
      <dgm:spPr/>
    </dgm:pt>
    <dgm:pt modelId="{49D71694-44AB-4D67-8CC1-C3FB9E9504CE}" type="pres">
      <dgm:prSet presAssocID="{582B2D17-FAD6-4D15-A1FE-AEB60A5420A3}" presName="Name37" presStyleLbl="parChTrans1D2" presStyleIdx="0" presStyleCnt="1"/>
      <dgm:spPr/>
      <dgm:t>
        <a:bodyPr/>
        <a:lstStyle/>
        <a:p>
          <a:endParaRPr lang="bs-Latn-BA"/>
        </a:p>
      </dgm:t>
    </dgm:pt>
    <dgm:pt modelId="{BF980215-B753-4FE0-BFE7-1F5924699015}" type="pres">
      <dgm:prSet presAssocID="{5BA2768D-23C3-48A1-903A-C502530025AA}" presName="hierRoot2" presStyleCnt="0">
        <dgm:presLayoutVars>
          <dgm:hierBranch val="init"/>
        </dgm:presLayoutVars>
      </dgm:prSet>
      <dgm:spPr/>
    </dgm:pt>
    <dgm:pt modelId="{E28373A3-D2DE-42A9-BC78-3E8B16F0F33D}" type="pres">
      <dgm:prSet presAssocID="{5BA2768D-23C3-48A1-903A-C502530025AA}" presName="rootComposite" presStyleCnt="0"/>
      <dgm:spPr/>
    </dgm:pt>
    <dgm:pt modelId="{E52FD204-148D-4A96-8086-361E439A30BB}" type="pres">
      <dgm:prSet presAssocID="{5BA2768D-23C3-48A1-903A-C502530025AA}" presName="rootText" presStyleLbl="node2" presStyleIdx="0" presStyleCnt="1" custScaleY="177277">
        <dgm:presLayoutVars>
          <dgm:chPref val="3"/>
        </dgm:presLayoutVars>
      </dgm:prSet>
      <dgm:spPr/>
      <dgm:t>
        <a:bodyPr/>
        <a:lstStyle/>
        <a:p>
          <a:endParaRPr lang="bs-Latn-BA"/>
        </a:p>
      </dgm:t>
    </dgm:pt>
    <dgm:pt modelId="{18B10218-6A31-43BD-B5FA-988DFDAF8004}" type="pres">
      <dgm:prSet presAssocID="{5BA2768D-23C3-48A1-903A-C502530025AA}" presName="rootConnector" presStyleLbl="node2" presStyleIdx="0" presStyleCnt="1"/>
      <dgm:spPr/>
      <dgm:t>
        <a:bodyPr/>
        <a:lstStyle/>
        <a:p>
          <a:endParaRPr lang="bs-Latn-BA"/>
        </a:p>
      </dgm:t>
    </dgm:pt>
    <dgm:pt modelId="{87973801-C514-4584-8123-029D4D8C7014}" type="pres">
      <dgm:prSet presAssocID="{5BA2768D-23C3-48A1-903A-C502530025AA}" presName="hierChild4" presStyleCnt="0"/>
      <dgm:spPr/>
    </dgm:pt>
    <dgm:pt modelId="{8075D2A6-6056-4699-A86D-4047FD727711}" type="pres">
      <dgm:prSet presAssocID="{5BA2768D-23C3-48A1-903A-C502530025AA}" presName="hierChild5" presStyleCnt="0"/>
      <dgm:spPr/>
    </dgm:pt>
    <dgm:pt modelId="{754999B0-6B22-426F-9C18-541DFFCBDFC0}" type="pres">
      <dgm:prSet presAssocID="{828BC774-EC65-44F5-95D1-729F1142086C}" presName="hierChild3" presStyleCnt="0"/>
      <dgm:spPr/>
    </dgm:pt>
    <dgm:pt modelId="{4CA575C5-88FE-45FE-A543-A44C9C4D6131}" type="pres">
      <dgm:prSet presAssocID="{4D98A5EC-0913-495E-B187-48874A5AB318}" presName="hierRoot1" presStyleCnt="0">
        <dgm:presLayoutVars>
          <dgm:hierBranch val="init"/>
        </dgm:presLayoutVars>
      </dgm:prSet>
      <dgm:spPr/>
    </dgm:pt>
    <dgm:pt modelId="{F66CD87A-89A9-4920-8159-2895B169FDAF}" type="pres">
      <dgm:prSet presAssocID="{4D98A5EC-0913-495E-B187-48874A5AB318}" presName="rootComposite1" presStyleCnt="0"/>
      <dgm:spPr/>
    </dgm:pt>
    <dgm:pt modelId="{22E49743-25ED-4417-9DAB-3BFD7AFBC20B}" type="pres">
      <dgm:prSet presAssocID="{4D98A5EC-0913-495E-B187-48874A5AB318}" presName="rootText1" presStyleLbl="node0" presStyleIdx="3" presStyleCnt="4" custScaleY="171806" custLinFactNeighborX="240" custLinFactNeighborY="-2287">
        <dgm:presLayoutVars>
          <dgm:chPref val="3"/>
        </dgm:presLayoutVars>
      </dgm:prSet>
      <dgm:spPr/>
      <dgm:t>
        <a:bodyPr/>
        <a:lstStyle/>
        <a:p>
          <a:endParaRPr lang="bs-Latn-BA"/>
        </a:p>
      </dgm:t>
    </dgm:pt>
    <dgm:pt modelId="{889512C8-A56E-4CF7-8A39-4CC722AFFF02}" type="pres">
      <dgm:prSet presAssocID="{4D98A5EC-0913-495E-B187-48874A5AB318}" presName="rootConnector1" presStyleLbl="node1" presStyleIdx="0" presStyleCnt="0"/>
      <dgm:spPr/>
      <dgm:t>
        <a:bodyPr/>
        <a:lstStyle/>
        <a:p>
          <a:endParaRPr lang="bs-Latn-BA"/>
        </a:p>
      </dgm:t>
    </dgm:pt>
    <dgm:pt modelId="{54D09264-BF69-42EB-AA46-ECC3AFDB2090}" type="pres">
      <dgm:prSet presAssocID="{4D98A5EC-0913-495E-B187-48874A5AB318}" presName="hierChild2" presStyleCnt="0"/>
      <dgm:spPr/>
    </dgm:pt>
    <dgm:pt modelId="{D40104B0-44B7-4FA8-9ADE-EF87FC14AB29}" type="pres">
      <dgm:prSet presAssocID="{4D98A5EC-0913-495E-B187-48874A5AB318}" presName="hierChild3" presStyleCnt="0"/>
      <dgm:spPr/>
    </dgm:pt>
  </dgm:ptLst>
  <dgm:cxnLst>
    <dgm:cxn modelId="{E901FB2D-3062-4D67-BAC8-C744F082E5A8}" type="presOf" srcId="{803BC821-DC97-40A7-A41C-8D7A5719F7AA}" destId="{88D92066-4936-4EFC-8409-EAC55C9DC525}" srcOrd="1" destOrd="0" presId="urn:microsoft.com/office/officeart/2005/8/layout/orgChart1"/>
    <dgm:cxn modelId="{3B0F5EEC-B8FC-49E5-A5E0-22EC39F7FF72}" srcId="{828BC774-EC65-44F5-95D1-729F1142086C}" destId="{5BA2768D-23C3-48A1-903A-C502530025AA}" srcOrd="0" destOrd="0" parTransId="{582B2D17-FAD6-4D15-A1FE-AEB60A5420A3}" sibTransId="{C71D56BD-9319-4300-9966-3AF9CEE2D3EE}"/>
    <dgm:cxn modelId="{54E907B4-F96A-4A17-A98A-385CC1DEBEDB}" type="presOf" srcId="{4998A558-367D-425F-A204-7FE35655FDED}" destId="{96E0D72E-B6A6-48E3-A3D2-5C2477BDAF6D}" srcOrd="0" destOrd="0" presId="urn:microsoft.com/office/officeart/2005/8/layout/orgChart1"/>
    <dgm:cxn modelId="{D691EDC5-6D27-46E0-878D-959089D88F60}" srcId="{F0C5256A-AF10-4507-88AC-FB6CEE8FF87E}" destId="{4D98A5EC-0913-495E-B187-48874A5AB318}" srcOrd="3" destOrd="0" parTransId="{385A63C5-09CD-4657-B841-C3C53F0D85AB}" sibTransId="{43154675-8CC2-47D9-9E09-92B32A2E916E}"/>
    <dgm:cxn modelId="{094B9CA1-D681-4E11-89AB-54EEA239C3B4}" type="presOf" srcId="{F0C5256A-AF10-4507-88AC-FB6CEE8FF87E}" destId="{F0CACF1D-E8EF-4764-A139-30D6D11B6956}" srcOrd="0" destOrd="0" presId="urn:microsoft.com/office/officeart/2005/8/layout/orgChart1"/>
    <dgm:cxn modelId="{D4DAF495-8953-4E1E-BFDC-C67A5A1BD086}" type="presOf" srcId="{4D98A5EC-0913-495E-B187-48874A5AB318}" destId="{22E49743-25ED-4417-9DAB-3BFD7AFBC20B}" srcOrd="0" destOrd="0" presId="urn:microsoft.com/office/officeart/2005/8/layout/orgChart1"/>
    <dgm:cxn modelId="{E49690BB-55B9-4A08-B5F0-3ABE72CBA5D8}" srcId="{F0C5256A-AF10-4507-88AC-FB6CEE8FF87E}" destId="{803BC821-DC97-40A7-A41C-8D7A5719F7AA}" srcOrd="1" destOrd="0" parTransId="{6C18E596-324D-4BFA-B827-A96F66C0AFFA}" sibTransId="{BE59F022-7882-42BA-A6F6-EBA6CAF0DF89}"/>
    <dgm:cxn modelId="{AA899908-D6CF-4F5C-ABC6-2CDDE6D7F9EC}" type="presOf" srcId="{828BC774-EC65-44F5-95D1-729F1142086C}" destId="{C16CCC59-18B7-4DC8-904E-98B6CB07B939}" srcOrd="1" destOrd="0" presId="urn:microsoft.com/office/officeart/2005/8/layout/orgChart1"/>
    <dgm:cxn modelId="{C1DDAA6C-4F39-4B07-A6F5-384F1A468B64}" type="presOf" srcId="{5BA2768D-23C3-48A1-903A-C502530025AA}" destId="{18B10218-6A31-43BD-B5FA-988DFDAF8004}" srcOrd="1" destOrd="0" presId="urn:microsoft.com/office/officeart/2005/8/layout/orgChart1"/>
    <dgm:cxn modelId="{F3056F2C-FDD1-4EF3-B151-9B3276EFD4C5}" type="presOf" srcId="{5BA2768D-23C3-48A1-903A-C502530025AA}" destId="{E52FD204-148D-4A96-8086-361E439A30BB}" srcOrd="0" destOrd="0" presId="urn:microsoft.com/office/officeart/2005/8/layout/orgChart1"/>
    <dgm:cxn modelId="{2280086E-9021-4684-90E7-5DFEF675D844}" type="presOf" srcId="{4D98A5EC-0913-495E-B187-48874A5AB318}" destId="{889512C8-A56E-4CF7-8A39-4CC722AFFF02}" srcOrd="1" destOrd="0" presId="urn:microsoft.com/office/officeart/2005/8/layout/orgChart1"/>
    <dgm:cxn modelId="{08598B4F-D81B-4835-90FD-7C4834E9DD17}" type="presOf" srcId="{803BC821-DC97-40A7-A41C-8D7A5719F7AA}" destId="{FFC7ECA4-A7BB-4298-BC6C-FBE452EB0DB6}" srcOrd="0" destOrd="0" presId="urn:microsoft.com/office/officeart/2005/8/layout/orgChart1"/>
    <dgm:cxn modelId="{151D9D55-FA9E-4C89-9D1C-90465859F60F}" srcId="{F0C5256A-AF10-4507-88AC-FB6CEE8FF87E}" destId="{4998A558-367D-425F-A204-7FE35655FDED}" srcOrd="0" destOrd="0" parTransId="{4EA9E687-82A9-43E7-A66A-A4338461EE88}" sibTransId="{7C8C0E88-5159-4848-AECA-A8C42C59DF4B}"/>
    <dgm:cxn modelId="{928EE390-C249-46CB-B8C6-03465A04BC25}" type="presOf" srcId="{582B2D17-FAD6-4D15-A1FE-AEB60A5420A3}" destId="{49D71694-44AB-4D67-8CC1-C3FB9E9504CE}" srcOrd="0" destOrd="0" presId="urn:microsoft.com/office/officeart/2005/8/layout/orgChart1"/>
    <dgm:cxn modelId="{7B85862C-2786-4DC2-B958-07F242867797}" type="presOf" srcId="{828BC774-EC65-44F5-95D1-729F1142086C}" destId="{B4768DE3-B99F-4416-A0C4-455B28700A19}" srcOrd="0" destOrd="0" presId="urn:microsoft.com/office/officeart/2005/8/layout/orgChart1"/>
    <dgm:cxn modelId="{EA070B3E-4B24-4CE9-BC28-3E7218C71B12}" type="presOf" srcId="{4998A558-367D-425F-A204-7FE35655FDED}" destId="{C487CB31-9425-4CCF-93BA-8F9DEBD9EA83}" srcOrd="1" destOrd="0" presId="urn:microsoft.com/office/officeart/2005/8/layout/orgChart1"/>
    <dgm:cxn modelId="{C9F0A9EA-4A29-4E53-9CCB-B364A4B2944A}" srcId="{F0C5256A-AF10-4507-88AC-FB6CEE8FF87E}" destId="{828BC774-EC65-44F5-95D1-729F1142086C}" srcOrd="2" destOrd="0" parTransId="{052579A2-0DDC-40F7-9163-D121A202281B}" sibTransId="{FB859274-56CC-4941-A4A2-3235E9D609C0}"/>
    <dgm:cxn modelId="{9FE42829-2AFC-4940-B7C6-4990EBD0CF6C}" type="presParOf" srcId="{F0CACF1D-E8EF-4764-A139-30D6D11B6956}" destId="{D05531E7-C4FC-4220-B6B5-9151E9D3D3D8}" srcOrd="0" destOrd="0" presId="urn:microsoft.com/office/officeart/2005/8/layout/orgChart1"/>
    <dgm:cxn modelId="{17A63AEC-A786-4567-8403-9CBB87191208}" type="presParOf" srcId="{D05531E7-C4FC-4220-B6B5-9151E9D3D3D8}" destId="{791248F6-80D5-4CD4-987D-A03FAB428E47}" srcOrd="0" destOrd="0" presId="urn:microsoft.com/office/officeart/2005/8/layout/orgChart1"/>
    <dgm:cxn modelId="{DC7FB27E-ABFA-4248-9D90-D434EEE61952}" type="presParOf" srcId="{791248F6-80D5-4CD4-987D-A03FAB428E47}" destId="{96E0D72E-B6A6-48E3-A3D2-5C2477BDAF6D}" srcOrd="0" destOrd="0" presId="urn:microsoft.com/office/officeart/2005/8/layout/orgChart1"/>
    <dgm:cxn modelId="{8FCCD11A-AC2C-4C87-9548-C415EC8FE7F3}" type="presParOf" srcId="{791248F6-80D5-4CD4-987D-A03FAB428E47}" destId="{C487CB31-9425-4CCF-93BA-8F9DEBD9EA83}" srcOrd="1" destOrd="0" presId="urn:microsoft.com/office/officeart/2005/8/layout/orgChart1"/>
    <dgm:cxn modelId="{E959CB19-2D9A-4A56-9A06-85E0A2CFBB05}" type="presParOf" srcId="{D05531E7-C4FC-4220-B6B5-9151E9D3D3D8}" destId="{9BAC3E5A-82DB-4C68-A6EA-5FFF02A9C433}" srcOrd="1" destOrd="0" presId="urn:microsoft.com/office/officeart/2005/8/layout/orgChart1"/>
    <dgm:cxn modelId="{9319917D-E55E-4FFE-98BB-80EE9343020E}" type="presParOf" srcId="{D05531E7-C4FC-4220-B6B5-9151E9D3D3D8}" destId="{C1E750EF-39E4-4AB4-AE6A-902025658005}" srcOrd="2" destOrd="0" presId="urn:microsoft.com/office/officeart/2005/8/layout/orgChart1"/>
    <dgm:cxn modelId="{8A921C0A-111E-4471-B2DC-86B1836DB123}" type="presParOf" srcId="{F0CACF1D-E8EF-4764-A139-30D6D11B6956}" destId="{1F959E76-9AA6-4A4C-B516-92111B866CD7}" srcOrd="1" destOrd="0" presId="urn:microsoft.com/office/officeart/2005/8/layout/orgChart1"/>
    <dgm:cxn modelId="{3872AAF2-CE04-473F-A1F7-9CBF23EB7807}" type="presParOf" srcId="{1F959E76-9AA6-4A4C-B516-92111B866CD7}" destId="{706DAC67-541C-4A20-9FE2-19143DD5AADD}" srcOrd="0" destOrd="0" presId="urn:microsoft.com/office/officeart/2005/8/layout/orgChart1"/>
    <dgm:cxn modelId="{C40CD808-5E5E-4D99-8525-70D213092C46}" type="presParOf" srcId="{706DAC67-541C-4A20-9FE2-19143DD5AADD}" destId="{FFC7ECA4-A7BB-4298-BC6C-FBE452EB0DB6}" srcOrd="0" destOrd="0" presId="urn:microsoft.com/office/officeart/2005/8/layout/orgChart1"/>
    <dgm:cxn modelId="{67DFDC15-EBB9-486C-A82D-C14AE40AE178}" type="presParOf" srcId="{706DAC67-541C-4A20-9FE2-19143DD5AADD}" destId="{88D92066-4936-4EFC-8409-EAC55C9DC525}" srcOrd="1" destOrd="0" presId="urn:microsoft.com/office/officeart/2005/8/layout/orgChart1"/>
    <dgm:cxn modelId="{ED89675F-7C98-47EC-BA3A-9D1D35ABA538}" type="presParOf" srcId="{1F959E76-9AA6-4A4C-B516-92111B866CD7}" destId="{72C7D90C-42C8-4858-A5F8-34B64EBAC0BC}" srcOrd="1" destOrd="0" presId="urn:microsoft.com/office/officeart/2005/8/layout/orgChart1"/>
    <dgm:cxn modelId="{87F9D4C5-5C15-4430-A252-C8129E642275}" type="presParOf" srcId="{1F959E76-9AA6-4A4C-B516-92111B866CD7}" destId="{FFF5009E-CF02-4349-B0E3-4F842B3F8BF4}" srcOrd="2" destOrd="0" presId="urn:microsoft.com/office/officeart/2005/8/layout/orgChart1"/>
    <dgm:cxn modelId="{3BD1980F-E2A8-44C3-B9AA-1CC7B6BA6E13}" type="presParOf" srcId="{F0CACF1D-E8EF-4764-A139-30D6D11B6956}" destId="{9CD7DEA8-BCFB-4874-A3A1-F3F80DE65A48}" srcOrd="2" destOrd="0" presId="urn:microsoft.com/office/officeart/2005/8/layout/orgChart1"/>
    <dgm:cxn modelId="{EA3C2790-04E8-4E93-BCCE-7325FB1B1887}" type="presParOf" srcId="{9CD7DEA8-BCFB-4874-A3A1-F3F80DE65A48}" destId="{BCC89FA8-1597-4155-8FDD-AA93E4F0009E}" srcOrd="0" destOrd="0" presId="urn:microsoft.com/office/officeart/2005/8/layout/orgChart1"/>
    <dgm:cxn modelId="{70A56F33-A744-469E-B6AE-79AE27538579}" type="presParOf" srcId="{BCC89FA8-1597-4155-8FDD-AA93E4F0009E}" destId="{B4768DE3-B99F-4416-A0C4-455B28700A19}" srcOrd="0" destOrd="0" presId="urn:microsoft.com/office/officeart/2005/8/layout/orgChart1"/>
    <dgm:cxn modelId="{35288200-11C2-4865-AB2A-B3444179940E}" type="presParOf" srcId="{BCC89FA8-1597-4155-8FDD-AA93E4F0009E}" destId="{C16CCC59-18B7-4DC8-904E-98B6CB07B939}" srcOrd="1" destOrd="0" presId="urn:microsoft.com/office/officeart/2005/8/layout/orgChart1"/>
    <dgm:cxn modelId="{DC2FDDEA-7A90-4757-8C9F-7CE72DB6073C}" type="presParOf" srcId="{9CD7DEA8-BCFB-4874-A3A1-F3F80DE65A48}" destId="{C4DF7E27-7F67-452C-9238-E3F4FAB575F2}" srcOrd="1" destOrd="0" presId="urn:microsoft.com/office/officeart/2005/8/layout/orgChart1"/>
    <dgm:cxn modelId="{A7645261-CE6A-4172-B447-0C6F542EF65D}" type="presParOf" srcId="{C4DF7E27-7F67-452C-9238-E3F4FAB575F2}" destId="{49D71694-44AB-4D67-8CC1-C3FB9E9504CE}" srcOrd="0" destOrd="0" presId="urn:microsoft.com/office/officeart/2005/8/layout/orgChart1"/>
    <dgm:cxn modelId="{331101F4-5AC4-43C8-8A2E-F4FE865C9A57}" type="presParOf" srcId="{C4DF7E27-7F67-452C-9238-E3F4FAB575F2}" destId="{BF980215-B753-4FE0-BFE7-1F5924699015}" srcOrd="1" destOrd="0" presId="urn:microsoft.com/office/officeart/2005/8/layout/orgChart1"/>
    <dgm:cxn modelId="{9CB30E70-1B9A-4C74-89BE-26701A2AA621}" type="presParOf" srcId="{BF980215-B753-4FE0-BFE7-1F5924699015}" destId="{E28373A3-D2DE-42A9-BC78-3E8B16F0F33D}" srcOrd="0" destOrd="0" presId="urn:microsoft.com/office/officeart/2005/8/layout/orgChart1"/>
    <dgm:cxn modelId="{0CB6A90D-4D46-4B15-91E8-EA835CE494D5}" type="presParOf" srcId="{E28373A3-D2DE-42A9-BC78-3E8B16F0F33D}" destId="{E52FD204-148D-4A96-8086-361E439A30BB}" srcOrd="0" destOrd="0" presId="urn:microsoft.com/office/officeart/2005/8/layout/orgChart1"/>
    <dgm:cxn modelId="{7A0C1D21-A334-4A7A-846F-EDF8DB45BB9A}" type="presParOf" srcId="{E28373A3-D2DE-42A9-BC78-3E8B16F0F33D}" destId="{18B10218-6A31-43BD-B5FA-988DFDAF8004}" srcOrd="1" destOrd="0" presId="urn:microsoft.com/office/officeart/2005/8/layout/orgChart1"/>
    <dgm:cxn modelId="{E419A45F-B6EE-423E-ABF9-6C98CAB236B0}" type="presParOf" srcId="{BF980215-B753-4FE0-BFE7-1F5924699015}" destId="{87973801-C514-4584-8123-029D4D8C7014}" srcOrd="1" destOrd="0" presId="urn:microsoft.com/office/officeart/2005/8/layout/orgChart1"/>
    <dgm:cxn modelId="{2CF29F8F-B5B7-403A-8088-7EEB015F916C}" type="presParOf" srcId="{BF980215-B753-4FE0-BFE7-1F5924699015}" destId="{8075D2A6-6056-4699-A86D-4047FD727711}" srcOrd="2" destOrd="0" presId="urn:microsoft.com/office/officeart/2005/8/layout/orgChart1"/>
    <dgm:cxn modelId="{1C1499C8-E8E2-4C68-8067-9BA68A923D41}" type="presParOf" srcId="{9CD7DEA8-BCFB-4874-A3A1-F3F80DE65A48}" destId="{754999B0-6B22-426F-9C18-541DFFCBDFC0}" srcOrd="2" destOrd="0" presId="urn:microsoft.com/office/officeart/2005/8/layout/orgChart1"/>
    <dgm:cxn modelId="{39117DE9-D97A-4E6E-BBAE-17EB436CCF46}" type="presParOf" srcId="{F0CACF1D-E8EF-4764-A139-30D6D11B6956}" destId="{4CA575C5-88FE-45FE-A543-A44C9C4D6131}" srcOrd="3" destOrd="0" presId="urn:microsoft.com/office/officeart/2005/8/layout/orgChart1"/>
    <dgm:cxn modelId="{39C06520-3EB4-4026-9760-0AEF382E9E45}" type="presParOf" srcId="{4CA575C5-88FE-45FE-A543-A44C9C4D6131}" destId="{F66CD87A-89A9-4920-8159-2895B169FDAF}" srcOrd="0" destOrd="0" presId="urn:microsoft.com/office/officeart/2005/8/layout/orgChart1"/>
    <dgm:cxn modelId="{E491D497-6982-43F1-9F0F-48BA225A9039}" type="presParOf" srcId="{F66CD87A-89A9-4920-8159-2895B169FDAF}" destId="{22E49743-25ED-4417-9DAB-3BFD7AFBC20B}" srcOrd="0" destOrd="0" presId="urn:microsoft.com/office/officeart/2005/8/layout/orgChart1"/>
    <dgm:cxn modelId="{FE66B8C2-EC9E-4B6B-8CE4-DBF22DFB7A38}" type="presParOf" srcId="{F66CD87A-89A9-4920-8159-2895B169FDAF}" destId="{889512C8-A56E-4CF7-8A39-4CC722AFFF02}" srcOrd="1" destOrd="0" presId="urn:microsoft.com/office/officeart/2005/8/layout/orgChart1"/>
    <dgm:cxn modelId="{E916893F-46E4-4038-AF01-D1EB09B5F241}" type="presParOf" srcId="{4CA575C5-88FE-45FE-A543-A44C9C4D6131}" destId="{54D09264-BF69-42EB-AA46-ECC3AFDB2090}" srcOrd="1" destOrd="0" presId="urn:microsoft.com/office/officeart/2005/8/layout/orgChart1"/>
    <dgm:cxn modelId="{3BF1EA6A-FB62-4249-A48D-404FE6847147}" type="presParOf" srcId="{4CA575C5-88FE-45FE-A543-A44C9C4D6131}" destId="{D40104B0-44B7-4FA8-9ADE-EF87FC14AB2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567B77-479E-40B7-A6F4-215CB200F9DB}"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bs-Latn-BA"/>
        </a:p>
      </dgm:t>
    </dgm:pt>
    <dgm:pt modelId="{A75C3E69-E2C0-4218-87A3-CAAC0B0BA5F6}">
      <dgm:prSet/>
      <dgm:spPr/>
      <dgm:t>
        <a:bodyPr/>
        <a:lstStyle/>
        <a:p>
          <a:pPr rtl="0"/>
          <a:r>
            <a:rPr lang="bs-Latn-BA" smtClean="0"/>
            <a:t>Tri situacije u kojima lišenje slobode može biti opravdano kao dio krivičnog procesa:</a:t>
          </a:r>
          <a:endParaRPr lang="en-US"/>
        </a:p>
      </dgm:t>
    </dgm:pt>
    <dgm:pt modelId="{2B835E29-F548-464F-9A1B-692D275CF5AE}" type="parTrans" cxnId="{9650F5A0-DB6E-4FCC-85DC-52A77D996A47}">
      <dgm:prSet/>
      <dgm:spPr/>
      <dgm:t>
        <a:bodyPr/>
        <a:lstStyle/>
        <a:p>
          <a:endParaRPr lang="bs-Latn-BA"/>
        </a:p>
      </dgm:t>
    </dgm:pt>
    <dgm:pt modelId="{0B641C4A-66F9-4B6D-ADE4-090A18417FD1}" type="sibTrans" cxnId="{9650F5A0-DB6E-4FCC-85DC-52A77D996A47}">
      <dgm:prSet/>
      <dgm:spPr/>
      <dgm:t>
        <a:bodyPr/>
        <a:lstStyle/>
        <a:p>
          <a:endParaRPr lang="bs-Latn-BA"/>
        </a:p>
      </dgm:t>
    </dgm:pt>
    <dgm:pt modelId="{F6881CCF-CDBA-4FCE-B493-6A984637AE73}">
      <dgm:prSet/>
      <dgm:spPr/>
      <dgm:t>
        <a:bodyPr/>
        <a:lstStyle/>
        <a:p>
          <a:pPr rtl="0"/>
          <a:r>
            <a:rPr lang="bs-Latn-BA" smtClean="0"/>
            <a:t>Čl. 5. st. 1)a. – hapšenje nakon presude u krivičnom postupku</a:t>
          </a:r>
          <a:endParaRPr lang="en-US"/>
        </a:p>
      </dgm:t>
    </dgm:pt>
    <dgm:pt modelId="{2D3CED36-4A77-452C-962E-DD61B82ED182}" type="parTrans" cxnId="{14EDA5B3-A9CB-4EDA-B5E8-3A44C205C9A8}">
      <dgm:prSet/>
      <dgm:spPr/>
      <dgm:t>
        <a:bodyPr/>
        <a:lstStyle/>
        <a:p>
          <a:endParaRPr lang="bs-Latn-BA"/>
        </a:p>
      </dgm:t>
    </dgm:pt>
    <dgm:pt modelId="{E2CB806F-D523-4DE1-9333-6696F1F03195}" type="sibTrans" cxnId="{14EDA5B3-A9CB-4EDA-B5E8-3A44C205C9A8}">
      <dgm:prSet/>
      <dgm:spPr/>
      <dgm:t>
        <a:bodyPr/>
        <a:lstStyle/>
        <a:p>
          <a:endParaRPr lang="bs-Latn-BA"/>
        </a:p>
      </dgm:t>
    </dgm:pt>
    <dgm:pt modelId="{5B19E977-6F72-4751-ADF3-367526BDB76B}">
      <dgm:prSet/>
      <dgm:spPr/>
      <dgm:t>
        <a:bodyPr/>
        <a:lstStyle/>
        <a:p>
          <a:pPr rtl="0"/>
          <a:r>
            <a:rPr lang="bs-Latn-BA" smtClean="0"/>
            <a:t>Čl. 5. st. 1)c. – hapšenje osobe osumnjičene za izvršenje krivičnog djela</a:t>
          </a:r>
          <a:endParaRPr lang="en-US"/>
        </a:p>
      </dgm:t>
    </dgm:pt>
    <dgm:pt modelId="{22EE94C5-6C3B-4073-A014-5A04BE32D502}" type="parTrans" cxnId="{C2588EA5-B1DA-448F-8D74-EBAF6980E634}">
      <dgm:prSet/>
      <dgm:spPr/>
      <dgm:t>
        <a:bodyPr/>
        <a:lstStyle/>
        <a:p>
          <a:endParaRPr lang="bs-Latn-BA"/>
        </a:p>
      </dgm:t>
    </dgm:pt>
    <dgm:pt modelId="{7445AE03-2100-415C-AF78-59E6BDAC0562}" type="sibTrans" cxnId="{C2588EA5-B1DA-448F-8D74-EBAF6980E634}">
      <dgm:prSet/>
      <dgm:spPr/>
      <dgm:t>
        <a:bodyPr/>
        <a:lstStyle/>
        <a:p>
          <a:endParaRPr lang="bs-Latn-BA"/>
        </a:p>
      </dgm:t>
    </dgm:pt>
    <dgm:pt modelId="{AB10901C-72E0-4B56-BDD1-6DA98D1892C7}">
      <dgm:prSet/>
      <dgm:spPr/>
      <dgm:t>
        <a:bodyPr/>
        <a:lstStyle/>
        <a:p>
          <a:pPr rtl="0"/>
          <a:r>
            <a:rPr lang="bs-Latn-BA" smtClean="0"/>
            <a:t>Čl. 5. st. 1)f.  - hapšenje u skladu sa zahtjevom za izručenje osobe drugoj zemlji</a:t>
          </a:r>
          <a:endParaRPr lang="en-US"/>
        </a:p>
      </dgm:t>
    </dgm:pt>
    <dgm:pt modelId="{872F003E-1BC9-4B52-BFEE-8D3A994D8861}" type="parTrans" cxnId="{041BAEAF-014B-46DC-A132-3A964CC23650}">
      <dgm:prSet/>
      <dgm:spPr/>
      <dgm:t>
        <a:bodyPr/>
        <a:lstStyle/>
        <a:p>
          <a:endParaRPr lang="bs-Latn-BA"/>
        </a:p>
      </dgm:t>
    </dgm:pt>
    <dgm:pt modelId="{CD5586B6-43EB-4DE1-B15C-8F61B6076B0B}" type="sibTrans" cxnId="{041BAEAF-014B-46DC-A132-3A964CC23650}">
      <dgm:prSet/>
      <dgm:spPr/>
      <dgm:t>
        <a:bodyPr/>
        <a:lstStyle/>
        <a:p>
          <a:endParaRPr lang="bs-Latn-BA"/>
        </a:p>
      </dgm:t>
    </dgm:pt>
    <dgm:pt modelId="{51F459FD-646A-484F-A7DC-1057108571BD}" type="pres">
      <dgm:prSet presAssocID="{A5567B77-479E-40B7-A6F4-215CB200F9DB}" presName="hierChild1" presStyleCnt="0">
        <dgm:presLayoutVars>
          <dgm:orgChart val="1"/>
          <dgm:chPref val="1"/>
          <dgm:dir/>
          <dgm:animOne val="branch"/>
          <dgm:animLvl val="lvl"/>
          <dgm:resizeHandles/>
        </dgm:presLayoutVars>
      </dgm:prSet>
      <dgm:spPr/>
      <dgm:t>
        <a:bodyPr/>
        <a:lstStyle/>
        <a:p>
          <a:endParaRPr lang="bs-Latn-BA"/>
        </a:p>
      </dgm:t>
    </dgm:pt>
    <dgm:pt modelId="{0C10E577-40C4-4412-9075-5433060471EB}" type="pres">
      <dgm:prSet presAssocID="{A75C3E69-E2C0-4218-87A3-CAAC0B0BA5F6}" presName="hierRoot1" presStyleCnt="0">
        <dgm:presLayoutVars>
          <dgm:hierBranch val="init"/>
        </dgm:presLayoutVars>
      </dgm:prSet>
      <dgm:spPr/>
    </dgm:pt>
    <dgm:pt modelId="{9A537C7D-A429-414D-BB73-740B504CC6C7}" type="pres">
      <dgm:prSet presAssocID="{A75C3E69-E2C0-4218-87A3-CAAC0B0BA5F6}" presName="rootComposite1" presStyleCnt="0"/>
      <dgm:spPr/>
    </dgm:pt>
    <dgm:pt modelId="{07C7C56E-606E-4C83-8FEA-91CEA67F32C5}" type="pres">
      <dgm:prSet presAssocID="{A75C3E69-E2C0-4218-87A3-CAAC0B0BA5F6}" presName="rootText1" presStyleLbl="node0" presStyleIdx="0" presStyleCnt="1">
        <dgm:presLayoutVars>
          <dgm:chPref val="3"/>
        </dgm:presLayoutVars>
      </dgm:prSet>
      <dgm:spPr/>
      <dgm:t>
        <a:bodyPr/>
        <a:lstStyle/>
        <a:p>
          <a:endParaRPr lang="bs-Latn-BA"/>
        </a:p>
      </dgm:t>
    </dgm:pt>
    <dgm:pt modelId="{C39ED14D-5E1E-45DB-86AB-FF09947F63F4}" type="pres">
      <dgm:prSet presAssocID="{A75C3E69-E2C0-4218-87A3-CAAC0B0BA5F6}" presName="rootConnector1" presStyleLbl="node1" presStyleIdx="0" presStyleCnt="0"/>
      <dgm:spPr/>
      <dgm:t>
        <a:bodyPr/>
        <a:lstStyle/>
        <a:p>
          <a:endParaRPr lang="bs-Latn-BA"/>
        </a:p>
      </dgm:t>
    </dgm:pt>
    <dgm:pt modelId="{A2E4439B-24A4-49FA-9C46-9E7BFC40C9CB}" type="pres">
      <dgm:prSet presAssocID="{A75C3E69-E2C0-4218-87A3-CAAC0B0BA5F6}" presName="hierChild2" presStyleCnt="0"/>
      <dgm:spPr/>
    </dgm:pt>
    <dgm:pt modelId="{0095953F-E3B4-41AA-9EF7-8561D655DAC3}" type="pres">
      <dgm:prSet presAssocID="{2D3CED36-4A77-452C-962E-DD61B82ED182}" presName="Name37" presStyleLbl="parChTrans1D2" presStyleIdx="0" presStyleCnt="3"/>
      <dgm:spPr/>
      <dgm:t>
        <a:bodyPr/>
        <a:lstStyle/>
        <a:p>
          <a:endParaRPr lang="bs-Latn-BA"/>
        </a:p>
      </dgm:t>
    </dgm:pt>
    <dgm:pt modelId="{A2C97E42-F523-48D6-BBE8-0186743ED7A2}" type="pres">
      <dgm:prSet presAssocID="{F6881CCF-CDBA-4FCE-B493-6A984637AE73}" presName="hierRoot2" presStyleCnt="0">
        <dgm:presLayoutVars>
          <dgm:hierBranch val="init"/>
        </dgm:presLayoutVars>
      </dgm:prSet>
      <dgm:spPr/>
    </dgm:pt>
    <dgm:pt modelId="{EE38FC78-4F3E-4B2F-B2A2-191F67896F24}" type="pres">
      <dgm:prSet presAssocID="{F6881CCF-CDBA-4FCE-B493-6A984637AE73}" presName="rootComposite" presStyleCnt="0"/>
      <dgm:spPr/>
    </dgm:pt>
    <dgm:pt modelId="{EFF7F8F6-0F15-4FEB-996A-8AD4723967C4}" type="pres">
      <dgm:prSet presAssocID="{F6881CCF-CDBA-4FCE-B493-6A984637AE73}" presName="rootText" presStyleLbl="node2" presStyleIdx="0" presStyleCnt="3">
        <dgm:presLayoutVars>
          <dgm:chPref val="3"/>
        </dgm:presLayoutVars>
      </dgm:prSet>
      <dgm:spPr/>
      <dgm:t>
        <a:bodyPr/>
        <a:lstStyle/>
        <a:p>
          <a:endParaRPr lang="bs-Latn-BA"/>
        </a:p>
      </dgm:t>
    </dgm:pt>
    <dgm:pt modelId="{758D3DBA-DC4F-4592-B666-211FF9385629}" type="pres">
      <dgm:prSet presAssocID="{F6881CCF-CDBA-4FCE-B493-6A984637AE73}" presName="rootConnector" presStyleLbl="node2" presStyleIdx="0" presStyleCnt="3"/>
      <dgm:spPr/>
      <dgm:t>
        <a:bodyPr/>
        <a:lstStyle/>
        <a:p>
          <a:endParaRPr lang="bs-Latn-BA"/>
        </a:p>
      </dgm:t>
    </dgm:pt>
    <dgm:pt modelId="{A3E7D75C-0433-48CB-BE2B-A88A0B6BE231}" type="pres">
      <dgm:prSet presAssocID="{F6881CCF-CDBA-4FCE-B493-6A984637AE73}" presName="hierChild4" presStyleCnt="0"/>
      <dgm:spPr/>
    </dgm:pt>
    <dgm:pt modelId="{DF6EE8FF-CD18-4341-A83F-25352C8AE879}" type="pres">
      <dgm:prSet presAssocID="{F6881CCF-CDBA-4FCE-B493-6A984637AE73}" presName="hierChild5" presStyleCnt="0"/>
      <dgm:spPr/>
    </dgm:pt>
    <dgm:pt modelId="{9B03DF29-6E6B-4C4E-96BF-1C2422BE4F8E}" type="pres">
      <dgm:prSet presAssocID="{22EE94C5-6C3B-4073-A014-5A04BE32D502}" presName="Name37" presStyleLbl="parChTrans1D2" presStyleIdx="1" presStyleCnt="3"/>
      <dgm:spPr/>
      <dgm:t>
        <a:bodyPr/>
        <a:lstStyle/>
        <a:p>
          <a:endParaRPr lang="bs-Latn-BA"/>
        </a:p>
      </dgm:t>
    </dgm:pt>
    <dgm:pt modelId="{E94E91A7-5B42-4DFD-8CBE-81DA233B55C2}" type="pres">
      <dgm:prSet presAssocID="{5B19E977-6F72-4751-ADF3-367526BDB76B}" presName="hierRoot2" presStyleCnt="0">
        <dgm:presLayoutVars>
          <dgm:hierBranch val="init"/>
        </dgm:presLayoutVars>
      </dgm:prSet>
      <dgm:spPr/>
    </dgm:pt>
    <dgm:pt modelId="{9C3C94EF-2820-4E53-8C1D-28F611E4F605}" type="pres">
      <dgm:prSet presAssocID="{5B19E977-6F72-4751-ADF3-367526BDB76B}" presName="rootComposite" presStyleCnt="0"/>
      <dgm:spPr/>
    </dgm:pt>
    <dgm:pt modelId="{E42D4DAA-5BBC-4A38-9C5A-43E038F4907F}" type="pres">
      <dgm:prSet presAssocID="{5B19E977-6F72-4751-ADF3-367526BDB76B}" presName="rootText" presStyleLbl="node2" presStyleIdx="1" presStyleCnt="3">
        <dgm:presLayoutVars>
          <dgm:chPref val="3"/>
        </dgm:presLayoutVars>
      </dgm:prSet>
      <dgm:spPr/>
      <dgm:t>
        <a:bodyPr/>
        <a:lstStyle/>
        <a:p>
          <a:endParaRPr lang="bs-Latn-BA"/>
        </a:p>
      </dgm:t>
    </dgm:pt>
    <dgm:pt modelId="{C617F66F-C990-4415-A1A0-62987E25524A}" type="pres">
      <dgm:prSet presAssocID="{5B19E977-6F72-4751-ADF3-367526BDB76B}" presName="rootConnector" presStyleLbl="node2" presStyleIdx="1" presStyleCnt="3"/>
      <dgm:spPr/>
      <dgm:t>
        <a:bodyPr/>
        <a:lstStyle/>
        <a:p>
          <a:endParaRPr lang="bs-Latn-BA"/>
        </a:p>
      </dgm:t>
    </dgm:pt>
    <dgm:pt modelId="{3097C963-C02E-4BB3-A0DD-2150BC57BECE}" type="pres">
      <dgm:prSet presAssocID="{5B19E977-6F72-4751-ADF3-367526BDB76B}" presName="hierChild4" presStyleCnt="0"/>
      <dgm:spPr/>
    </dgm:pt>
    <dgm:pt modelId="{A7D52E61-B27B-426F-B019-CFD56F76706A}" type="pres">
      <dgm:prSet presAssocID="{5B19E977-6F72-4751-ADF3-367526BDB76B}" presName="hierChild5" presStyleCnt="0"/>
      <dgm:spPr/>
    </dgm:pt>
    <dgm:pt modelId="{0C64B50C-0C13-4C62-ABE4-ED5313DCD139}" type="pres">
      <dgm:prSet presAssocID="{872F003E-1BC9-4B52-BFEE-8D3A994D8861}" presName="Name37" presStyleLbl="parChTrans1D2" presStyleIdx="2" presStyleCnt="3"/>
      <dgm:spPr/>
      <dgm:t>
        <a:bodyPr/>
        <a:lstStyle/>
        <a:p>
          <a:endParaRPr lang="bs-Latn-BA"/>
        </a:p>
      </dgm:t>
    </dgm:pt>
    <dgm:pt modelId="{1EB56F46-FD55-48F2-83B9-B87CB9AEF16E}" type="pres">
      <dgm:prSet presAssocID="{AB10901C-72E0-4B56-BDD1-6DA98D1892C7}" presName="hierRoot2" presStyleCnt="0">
        <dgm:presLayoutVars>
          <dgm:hierBranch val="init"/>
        </dgm:presLayoutVars>
      </dgm:prSet>
      <dgm:spPr/>
    </dgm:pt>
    <dgm:pt modelId="{89C767E1-9FD7-4DFA-8DFB-2E734E795BEF}" type="pres">
      <dgm:prSet presAssocID="{AB10901C-72E0-4B56-BDD1-6DA98D1892C7}" presName="rootComposite" presStyleCnt="0"/>
      <dgm:spPr/>
    </dgm:pt>
    <dgm:pt modelId="{6059F2F3-F9EA-4D71-B0CC-790443141784}" type="pres">
      <dgm:prSet presAssocID="{AB10901C-72E0-4B56-BDD1-6DA98D1892C7}" presName="rootText" presStyleLbl="node2" presStyleIdx="2" presStyleCnt="3">
        <dgm:presLayoutVars>
          <dgm:chPref val="3"/>
        </dgm:presLayoutVars>
      </dgm:prSet>
      <dgm:spPr/>
      <dgm:t>
        <a:bodyPr/>
        <a:lstStyle/>
        <a:p>
          <a:endParaRPr lang="bs-Latn-BA"/>
        </a:p>
      </dgm:t>
    </dgm:pt>
    <dgm:pt modelId="{1FB7C224-9F97-4366-97E2-3D0B2669F660}" type="pres">
      <dgm:prSet presAssocID="{AB10901C-72E0-4B56-BDD1-6DA98D1892C7}" presName="rootConnector" presStyleLbl="node2" presStyleIdx="2" presStyleCnt="3"/>
      <dgm:spPr/>
      <dgm:t>
        <a:bodyPr/>
        <a:lstStyle/>
        <a:p>
          <a:endParaRPr lang="bs-Latn-BA"/>
        </a:p>
      </dgm:t>
    </dgm:pt>
    <dgm:pt modelId="{AF2283D0-DC0C-458E-B3B1-C2A42C577570}" type="pres">
      <dgm:prSet presAssocID="{AB10901C-72E0-4B56-BDD1-6DA98D1892C7}" presName="hierChild4" presStyleCnt="0"/>
      <dgm:spPr/>
    </dgm:pt>
    <dgm:pt modelId="{6B17EF1C-EB02-4836-BB02-7C5CBD90BF39}" type="pres">
      <dgm:prSet presAssocID="{AB10901C-72E0-4B56-BDD1-6DA98D1892C7}" presName="hierChild5" presStyleCnt="0"/>
      <dgm:spPr/>
    </dgm:pt>
    <dgm:pt modelId="{26798682-11C6-4BA6-86D2-5D1A44F36A92}" type="pres">
      <dgm:prSet presAssocID="{A75C3E69-E2C0-4218-87A3-CAAC0B0BA5F6}" presName="hierChild3" presStyleCnt="0"/>
      <dgm:spPr/>
    </dgm:pt>
  </dgm:ptLst>
  <dgm:cxnLst>
    <dgm:cxn modelId="{43874E18-37B7-435E-A3E4-057790112FDB}" type="presOf" srcId="{872F003E-1BC9-4B52-BFEE-8D3A994D8861}" destId="{0C64B50C-0C13-4C62-ABE4-ED5313DCD139}" srcOrd="0" destOrd="0" presId="urn:microsoft.com/office/officeart/2005/8/layout/orgChart1"/>
    <dgm:cxn modelId="{264B0AA6-F74D-4FF4-85F6-943C423F2A6C}" type="presOf" srcId="{5B19E977-6F72-4751-ADF3-367526BDB76B}" destId="{E42D4DAA-5BBC-4A38-9C5A-43E038F4907F}" srcOrd="0" destOrd="0" presId="urn:microsoft.com/office/officeart/2005/8/layout/orgChart1"/>
    <dgm:cxn modelId="{C2588EA5-B1DA-448F-8D74-EBAF6980E634}" srcId="{A75C3E69-E2C0-4218-87A3-CAAC0B0BA5F6}" destId="{5B19E977-6F72-4751-ADF3-367526BDB76B}" srcOrd="1" destOrd="0" parTransId="{22EE94C5-6C3B-4073-A014-5A04BE32D502}" sibTransId="{7445AE03-2100-415C-AF78-59E6BDAC0562}"/>
    <dgm:cxn modelId="{26329E05-19CB-4128-B38C-6C4CA6B9C975}" type="presOf" srcId="{F6881CCF-CDBA-4FCE-B493-6A984637AE73}" destId="{758D3DBA-DC4F-4592-B666-211FF9385629}" srcOrd="1" destOrd="0" presId="urn:microsoft.com/office/officeart/2005/8/layout/orgChart1"/>
    <dgm:cxn modelId="{9DC00B0B-D4F6-4DDF-9FD5-18F31493279B}" type="presOf" srcId="{AB10901C-72E0-4B56-BDD1-6DA98D1892C7}" destId="{6059F2F3-F9EA-4D71-B0CC-790443141784}" srcOrd="0" destOrd="0" presId="urn:microsoft.com/office/officeart/2005/8/layout/orgChart1"/>
    <dgm:cxn modelId="{1265B85B-1168-4E1F-BA7F-C332B77F4BC8}" type="presOf" srcId="{2D3CED36-4A77-452C-962E-DD61B82ED182}" destId="{0095953F-E3B4-41AA-9EF7-8561D655DAC3}" srcOrd="0" destOrd="0" presId="urn:microsoft.com/office/officeart/2005/8/layout/orgChart1"/>
    <dgm:cxn modelId="{31A38D87-C694-43F0-8A49-4130F3968CC2}" type="presOf" srcId="{22EE94C5-6C3B-4073-A014-5A04BE32D502}" destId="{9B03DF29-6E6B-4C4E-96BF-1C2422BE4F8E}" srcOrd="0" destOrd="0" presId="urn:microsoft.com/office/officeart/2005/8/layout/orgChart1"/>
    <dgm:cxn modelId="{96FED09B-B92F-48AE-97D6-9D07D6077D10}" type="presOf" srcId="{A5567B77-479E-40B7-A6F4-215CB200F9DB}" destId="{51F459FD-646A-484F-A7DC-1057108571BD}" srcOrd="0" destOrd="0" presId="urn:microsoft.com/office/officeart/2005/8/layout/orgChart1"/>
    <dgm:cxn modelId="{041BAEAF-014B-46DC-A132-3A964CC23650}" srcId="{A75C3E69-E2C0-4218-87A3-CAAC0B0BA5F6}" destId="{AB10901C-72E0-4B56-BDD1-6DA98D1892C7}" srcOrd="2" destOrd="0" parTransId="{872F003E-1BC9-4B52-BFEE-8D3A994D8861}" sibTransId="{CD5586B6-43EB-4DE1-B15C-8F61B6076B0B}"/>
    <dgm:cxn modelId="{42542C61-7279-4479-A061-6122E35ECA8E}" type="presOf" srcId="{A75C3E69-E2C0-4218-87A3-CAAC0B0BA5F6}" destId="{C39ED14D-5E1E-45DB-86AB-FF09947F63F4}" srcOrd="1" destOrd="0" presId="urn:microsoft.com/office/officeart/2005/8/layout/orgChart1"/>
    <dgm:cxn modelId="{CB439C99-07DF-4C79-BF2F-CF8DF3EBF3FE}" type="presOf" srcId="{F6881CCF-CDBA-4FCE-B493-6A984637AE73}" destId="{EFF7F8F6-0F15-4FEB-996A-8AD4723967C4}" srcOrd="0" destOrd="0" presId="urn:microsoft.com/office/officeart/2005/8/layout/orgChart1"/>
    <dgm:cxn modelId="{14EDA5B3-A9CB-4EDA-B5E8-3A44C205C9A8}" srcId="{A75C3E69-E2C0-4218-87A3-CAAC0B0BA5F6}" destId="{F6881CCF-CDBA-4FCE-B493-6A984637AE73}" srcOrd="0" destOrd="0" parTransId="{2D3CED36-4A77-452C-962E-DD61B82ED182}" sibTransId="{E2CB806F-D523-4DE1-9333-6696F1F03195}"/>
    <dgm:cxn modelId="{9650F5A0-DB6E-4FCC-85DC-52A77D996A47}" srcId="{A5567B77-479E-40B7-A6F4-215CB200F9DB}" destId="{A75C3E69-E2C0-4218-87A3-CAAC0B0BA5F6}" srcOrd="0" destOrd="0" parTransId="{2B835E29-F548-464F-9A1B-692D275CF5AE}" sibTransId="{0B641C4A-66F9-4B6D-ADE4-090A18417FD1}"/>
    <dgm:cxn modelId="{2D220F24-9B5A-4EE8-ADFD-C9003058B8B4}" type="presOf" srcId="{A75C3E69-E2C0-4218-87A3-CAAC0B0BA5F6}" destId="{07C7C56E-606E-4C83-8FEA-91CEA67F32C5}" srcOrd="0" destOrd="0" presId="urn:microsoft.com/office/officeart/2005/8/layout/orgChart1"/>
    <dgm:cxn modelId="{CCA98E77-F281-42E3-ACC7-D77B7B4AEB71}" type="presOf" srcId="{5B19E977-6F72-4751-ADF3-367526BDB76B}" destId="{C617F66F-C990-4415-A1A0-62987E25524A}" srcOrd="1" destOrd="0" presId="urn:microsoft.com/office/officeart/2005/8/layout/orgChart1"/>
    <dgm:cxn modelId="{5BD3E378-82D8-4AF8-91E8-70B762FB47D4}" type="presOf" srcId="{AB10901C-72E0-4B56-BDD1-6DA98D1892C7}" destId="{1FB7C224-9F97-4366-97E2-3D0B2669F660}" srcOrd="1" destOrd="0" presId="urn:microsoft.com/office/officeart/2005/8/layout/orgChart1"/>
    <dgm:cxn modelId="{26128F7F-A8DF-4C37-8767-9FA3C6845D07}" type="presParOf" srcId="{51F459FD-646A-484F-A7DC-1057108571BD}" destId="{0C10E577-40C4-4412-9075-5433060471EB}" srcOrd="0" destOrd="0" presId="urn:microsoft.com/office/officeart/2005/8/layout/orgChart1"/>
    <dgm:cxn modelId="{F638B5BC-95FC-46E9-B1FD-74783AE188FB}" type="presParOf" srcId="{0C10E577-40C4-4412-9075-5433060471EB}" destId="{9A537C7D-A429-414D-BB73-740B504CC6C7}" srcOrd="0" destOrd="0" presId="urn:microsoft.com/office/officeart/2005/8/layout/orgChart1"/>
    <dgm:cxn modelId="{2D21E0C5-678E-4B70-B992-AE51A7B4460F}" type="presParOf" srcId="{9A537C7D-A429-414D-BB73-740B504CC6C7}" destId="{07C7C56E-606E-4C83-8FEA-91CEA67F32C5}" srcOrd="0" destOrd="0" presId="urn:microsoft.com/office/officeart/2005/8/layout/orgChart1"/>
    <dgm:cxn modelId="{21351221-DCC9-4AF2-8884-E5FDCD4D392D}" type="presParOf" srcId="{9A537C7D-A429-414D-BB73-740B504CC6C7}" destId="{C39ED14D-5E1E-45DB-86AB-FF09947F63F4}" srcOrd="1" destOrd="0" presId="urn:microsoft.com/office/officeart/2005/8/layout/orgChart1"/>
    <dgm:cxn modelId="{49DF3BBA-9FA5-4CF1-8F70-0FFDBCE39305}" type="presParOf" srcId="{0C10E577-40C4-4412-9075-5433060471EB}" destId="{A2E4439B-24A4-49FA-9C46-9E7BFC40C9CB}" srcOrd="1" destOrd="0" presId="urn:microsoft.com/office/officeart/2005/8/layout/orgChart1"/>
    <dgm:cxn modelId="{53AEE392-75EA-4207-B9A3-5F3A76786A39}" type="presParOf" srcId="{A2E4439B-24A4-49FA-9C46-9E7BFC40C9CB}" destId="{0095953F-E3B4-41AA-9EF7-8561D655DAC3}" srcOrd="0" destOrd="0" presId="urn:microsoft.com/office/officeart/2005/8/layout/orgChart1"/>
    <dgm:cxn modelId="{E9A69930-B34F-4A49-8140-4C98598B8FBD}" type="presParOf" srcId="{A2E4439B-24A4-49FA-9C46-9E7BFC40C9CB}" destId="{A2C97E42-F523-48D6-BBE8-0186743ED7A2}" srcOrd="1" destOrd="0" presId="urn:microsoft.com/office/officeart/2005/8/layout/orgChart1"/>
    <dgm:cxn modelId="{53EBA124-F727-4403-A50F-69F74178930F}" type="presParOf" srcId="{A2C97E42-F523-48D6-BBE8-0186743ED7A2}" destId="{EE38FC78-4F3E-4B2F-B2A2-191F67896F24}" srcOrd="0" destOrd="0" presId="urn:microsoft.com/office/officeart/2005/8/layout/orgChart1"/>
    <dgm:cxn modelId="{6295323A-DAFD-458E-AC74-DDA19C5C7C72}" type="presParOf" srcId="{EE38FC78-4F3E-4B2F-B2A2-191F67896F24}" destId="{EFF7F8F6-0F15-4FEB-996A-8AD4723967C4}" srcOrd="0" destOrd="0" presId="urn:microsoft.com/office/officeart/2005/8/layout/orgChart1"/>
    <dgm:cxn modelId="{69A58332-ED96-4A16-A43B-4B6A1AE02CD3}" type="presParOf" srcId="{EE38FC78-4F3E-4B2F-B2A2-191F67896F24}" destId="{758D3DBA-DC4F-4592-B666-211FF9385629}" srcOrd="1" destOrd="0" presId="urn:microsoft.com/office/officeart/2005/8/layout/orgChart1"/>
    <dgm:cxn modelId="{34062820-DB39-44D9-82E2-037294327031}" type="presParOf" srcId="{A2C97E42-F523-48D6-BBE8-0186743ED7A2}" destId="{A3E7D75C-0433-48CB-BE2B-A88A0B6BE231}" srcOrd="1" destOrd="0" presId="urn:microsoft.com/office/officeart/2005/8/layout/orgChart1"/>
    <dgm:cxn modelId="{D91F27C2-0166-420A-8462-1BF6CE3BA5DB}" type="presParOf" srcId="{A2C97E42-F523-48D6-BBE8-0186743ED7A2}" destId="{DF6EE8FF-CD18-4341-A83F-25352C8AE879}" srcOrd="2" destOrd="0" presId="urn:microsoft.com/office/officeart/2005/8/layout/orgChart1"/>
    <dgm:cxn modelId="{34E6E301-8C34-43E1-AED1-31CB72373DBF}" type="presParOf" srcId="{A2E4439B-24A4-49FA-9C46-9E7BFC40C9CB}" destId="{9B03DF29-6E6B-4C4E-96BF-1C2422BE4F8E}" srcOrd="2" destOrd="0" presId="urn:microsoft.com/office/officeart/2005/8/layout/orgChart1"/>
    <dgm:cxn modelId="{B1E46536-5504-4D6B-8EB0-59236AA0D55E}" type="presParOf" srcId="{A2E4439B-24A4-49FA-9C46-9E7BFC40C9CB}" destId="{E94E91A7-5B42-4DFD-8CBE-81DA233B55C2}" srcOrd="3" destOrd="0" presId="urn:microsoft.com/office/officeart/2005/8/layout/orgChart1"/>
    <dgm:cxn modelId="{87F66FBD-AA22-48B1-A158-05AA4B401AD4}" type="presParOf" srcId="{E94E91A7-5B42-4DFD-8CBE-81DA233B55C2}" destId="{9C3C94EF-2820-4E53-8C1D-28F611E4F605}" srcOrd="0" destOrd="0" presId="urn:microsoft.com/office/officeart/2005/8/layout/orgChart1"/>
    <dgm:cxn modelId="{67531E48-B356-4350-8663-D8E4C77A2DEC}" type="presParOf" srcId="{9C3C94EF-2820-4E53-8C1D-28F611E4F605}" destId="{E42D4DAA-5BBC-4A38-9C5A-43E038F4907F}" srcOrd="0" destOrd="0" presId="urn:microsoft.com/office/officeart/2005/8/layout/orgChart1"/>
    <dgm:cxn modelId="{8317EF34-15FB-42B5-A053-D5BAA7EC8B6B}" type="presParOf" srcId="{9C3C94EF-2820-4E53-8C1D-28F611E4F605}" destId="{C617F66F-C990-4415-A1A0-62987E25524A}" srcOrd="1" destOrd="0" presId="urn:microsoft.com/office/officeart/2005/8/layout/orgChart1"/>
    <dgm:cxn modelId="{B202E627-47D1-4F44-99BF-979FD69EA558}" type="presParOf" srcId="{E94E91A7-5B42-4DFD-8CBE-81DA233B55C2}" destId="{3097C963-C02E-4BB3-A0DD-2150BC57BECE}" srcOrd="1" destOrd="0" presId="urn:microsoft.com/office/officeart/2005/8/layout/orgChart1"/>
    <dgm:cxn modelId="{C53F9381-A4F9-4289-ABEA-AFBB28350EE0}" type="presParOf" srcId="{E94E91A7-5B42-4DFD-8CBE-81DA233B55C2}" destId="{A7D52E61-B27B-426F-B019-CFD56F76706A}" srcOrd="2" destOrd="0" presId="urn:microsoft.com/office/officeart/2005/8/layout/orgChart1"/>
    <dgm:cxn modelId="{F3C8040E-8BB2-4426-B414-8140C9122F56}" type="presParOf" srcId="{A2E4439B-24A4-49FA-9C46-9E7BFC40C9CB}" destId="{0C64B50C-0C13-4C62-ABE4-ED5313DCD139}" srcOrd="4" destOrd="0" presId="urn:microsoft.com/office/officeart/2005/8/layout/orgChart1"/>
    <dgm:cxn modelId="{59BAD8CF-E51C-40B5-9F38-BCC0CC98D5DE}" type="presParOf" srcId="{A2E4439B-24A4-49FA-9C46-9E7BFC40C9CB}" destId="{1EB56F46-FD55-48F2-83B9-B87CB9AEF16E}" srcOrd="5" destOrd="0" presId="urn:microsoft.com/office/officeart/2005/8/layout/orgChart1"/>
    <dgm:cxn modelId="{457C4DAB-2FBE-4580-951B-B9E896977344}" type="presParOf" srcId="{1EB56F46-FD55-48F2-83B9-B87CB9AEF16E}" destId="{89C767E1-9FD7-4DFA-8DFB-2E734E795BEF}" srcOrd="0" destOrd="0" presId="urn:microsoft.com/office/officeart/2005/8/layout/orgChart1"/>
    <dgm:cxn modelId="{C93D8E8C-B363-466D-BBA4-230AC40BE1D3}" type="presParOf" srcId="{89C767E1-9FD7-4DFA-8DFB-2E734E795BEF}" destId="{6059F2F3-F9EA-4D71-B0CC-790443141784}" srcOrd="0" destOrd="0" presId="urn:microsoft.com/office/officeart/2005/8/layout/orgChart1"/>
    <dgm:cxn modelId="{D8DDF609-7B8F-4862-A287-ADBA93D32919}" type="presParOf" srcId="{89C767E1-9FD7-4DFA-8DFB-2E734E795BEF}" destId="{1FB7C224-9F97-4366-97E2-3D0B2669F660}" srcOrd="1" destOrd="0" presId="urn:microsoft.com/office/officeart/2005/8/layout/orgChart1"/>
    <dgm:cxn modelId="{5C9807C4-462F-4A80-8BB7-C1031D5398EB}" type="presParOf" srcId="{1EB56F46-FD55-48F2-83B9-B87CB9AEF16E}" destId="{AF2283D0-DC0C-458E-B3B1-C2A42C577570}" srcOrd="1" destOrd="0" presId="urn:microsoft.com/office/officeart/2005/8/layout/orgChart1"/>
    <dgm:cxn modelId="{27829B28-5A40-4905-85EC-F37A478DED43}" type="presParOf" srcId="{1EB56F46-FD55-48F2-83B9-B87CB9AEF16E}" destId="{6B17EF1C-EB02-4836-BB02-7C5CBD90BF39}" srcOrd="2" destOrd="0" presId="urn:microsoft.com/office/officeart/2005/8/layout/orgChart1"/>
    <dgm:cxn modelId="{E7C6D7D2-B925-454E-8854-904D74BA2F42}" type="presParOf" srcId="{0C10E577-40C4-4412-9075-5433060471EB}" destId="{26798682-11C6-4BA6-86D2-5D1A44F36A9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DCCB86-210B-4885-A722-A1D4FFC4102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bs-Latn-BA"/>
        </a:p>
      </dgm:t>
    </dgm:pt>
    <dgm:pt modelId="{4B90F4B1-BE07-4E80-B266-FF663FD4B78B}">
      <dgm:prSet/>
      <dgm:spPr/>
      <dgm:t>
        <a:bodyPr/>
        <a:lstStyle/>
        <a:p>
          <a:pPr rtl="0"/>
          <a:r>
            <a:rPr lang="bs-Latn-BA" smtClean="0"/>
            <a:t>Omogućava zakonit pritvor osobe nakon što nadležni sud izrekne kaznu</a:t>
          </a:r>
          <a:endParaRPr lang="en-US"/>
        </a:p>
      </dgm:t>
    </dgm:pt>
    <dgm:pt modelId="{E70B44AB-F2E9-4CB0-910F-2D0F7695F34F}" type="parTrans" cxnId="{11BF037A-C498-416D-A070-5B39CC8CC214}">
      <dgm:prSet/>
      <dgm:spPr/>
      <dgm:t>
        <a:bodyPr/>
        <a:lstStyle/>
        <a:p>
          <a:endParaRPr lang="bs-Latn-BA"/>
        </a:p>
      </dgm:t>
    </dgm:pt>
    <dgm:pt modelId="{12E05A29-428F-477A-BD7D-7E80550200D7}" type="sibTrans" cxnId="{11BF037A-C498-416D-A070-5B39CC8CC214}">
      <dgm:prSet/>
      <dgm:spPr/>
      <dgm:t>
        <a:bodyPr/>
        <a:lstStyle/>
        <a:p>
          <a:endParaRPr lang="bs-Latn-BA"/>
        </a:p>
      </dgm:t>
    </dgm:pt>
    <dgm:pt modelId="{7DF1E126-18BB-4D6C-B597-FBB5B1EB3DF4}">
      <dgm:prSet/>
      <dgm:spPr/>
      <dgm:t>
        <a:bodyPr/>
        <a:lstStyle/>
        <a:p>
          <a:pPr rtl="0"/>
          <a:r>
            <a:rPr lang="bs-Latn-BA" smtClean="0"/>
            <a:t>„Kazna“ – proglašavanje osobe krivom za izvršeno krivčno djelo</a:t>
          </a:r>
          <a:endParaRPr lang="en-US"/>
        </a:p>
      </dgm:t>
    </dgm:pt>
    <dgm:pt modelId="{356F6311-A5F2-43BF-822A-60C225AB170C}" type="parTrans" cxnId="{D0B7048A-E58F-40D0-A092-A97EF5C40F8A}">
      <dgm:prSet/>
      <dgm:spPr/>
      <dgm:t>
        <a:bodyPr/>
        <a:lstStyle/>
        <a:p>
          <a:endParaRPr lang="bs-Latn-BA"/>
        </a:p>
      </dgm:t>
    </dgm:pt>
    <dgm:pt modelId="{0B8A10FD-4F70-49DE-887B-4270C735C75F}" type="sibTrans" cxnId="{D0B7048A-E58F-40D0-A092-A97EF5C40F8A}">
      <dgm:prSet/>
      <dgm:spPr/>
      <dgm:t>
        <a:bodyPr/>
        <a:lstStyle/>
        <a:p>
          <a:endParaRPr lang="bs-Latn-BA"/>
        </a:p>
      </dgm:t>
    </dgm:pt>
    <dgm:pt modelId="{3F7B8D1F-6A42-4249-A227-19DB1B39790E}">
      <dgm:prSet/>
      <dgm:spPr/>
      <dgm:t>
        <a:bodyPr/>
        <a:lstStyle/>
        <a:p>
          <a:pPr rtl="0"/>
          <a:r>
            <a:rPr lang="bs-Latn-BA" smtClean="0"/>
            <a:t>Ne pokriva pritvor prije suđenja, ali pokriva pritvor do okončanja žalbenog postupka</a:t>
          </a:r>
          <a:endParaRPr lang="en-US"/>
        </a:p>
      </dgm:t>
    </dgm:pt>
    <dgm:pt modelId="{A14EE607-C386-4D88-B271-B85366E306AF}" type="parTrans" cxnId="{CE100085-A814-4047-823D-7D30C60272A8}">
      <dgm:prSet/>
      <dgm:spPr/>
      <dgm:t>
        <a:bodyPr/>
        <a:lstStyle/>
        <a:p>
          <a:endParaRPr lang="bs-Latn-BA"/>
        </a:p>
      </dgm:t>
    </dgm:pt>
    <dgm:pt modelId="{D68C365C-8B70-4D29-BD76-616AA22B4911}" type="sibTrans" cxnId="{CE100085-A814-4047-823D-7D30C60272A8}">
      <dgm:prSet/>
      <dgm:spPr/>
      <dgm:t>
        <a:bodyPr/>
        <a:lstStyle/>
        <a:p>
          <a:endParaRPr lang="bs-Latn-BA"/>
        </a:p>
      </dgm:t>
    </dgm:pt>
    <dgm:pt modelId="{6F8F28BC-6C36-4907-B94A-29337D380B4C}">
      <dgm:prSet/>
      <dgm:spPr/>
      <dgm:t>
        <a:bodyPr/>
        <a:lstStyle/>
        <a:p>
          <a:pPr rtl="0"/>
          <a:r>
            <a:rPr lang="bs-Latn-BA" smtClean="0"/>
            <a:t>Zakonitost pritvora u ovom slučaju ne traži zakonitu presudu, već znači da određena zatvorska kazna mora imati osnov u presudi koju je donio nadležni sud</a:t>
          </a:r>
          <a:endParaRPr lang="en-US"/>
        </a:p>
      </dgm:t>
    </dgm:pt>
    <dgm:pt modelId="{36003253-A279-47DF-B18C-5C1DBD94ABC6}" type="parTrans" cxnId="{F612EB2E-438F-45D4-B073-777D9229E1BE}">
      <dgm:prSet/>
      <dgm:spPr/>
      <dgm:t>
        <a:bodyPr/>
        <a:lstStyle/>
        <a:p>
          <a:endParaRPr lang="bs-Latn-BA"/>
        </a:p>
      </dgm:t>
    </dgm:pt>
    <dgm:pt modelId="{CA9FFB70-8EC2-4594-86A1-0BD8F9FF6519}" type="sibTrans" cxnId="{F612EB2E-438F-45D4-B073-777D9229E1BE}">
      <dgm:prSet/>
      <dgm:spPr/>
      <dgm:t>
        <a:bodyPr/>
        <a:lstStyle/>
        <a:p>
          <a:endParaRPr lang="bs-Latn-BA"/>
        </a:p>
      </dgm:t>
    </dgm:pt>
    <dgm:pt modelId="{5A33D302-CE5E-4F4E-B149-49A9203B32CB}" type="pres">
      <dgm:prSet presAssocID="{4FDCCB86-210B-4885-A722-A1D4FFC4102A}" presName="linear" presStyleCnt="0">
        <dgm:presLayoutVars>
          <dgm:animLvl val="lvl"/>
          <dgm:resizeHandles val="exact"/>
        </dgm:presLayoutVars>
      </dgm:prSet>
      <dgm:spPr/>
      <dgm:t>
        <a:bodyPr/>
        <a:lstStyle/>
        <a:p>
          <a:endParaRPr lang="bs-Latn-BA"/>
        </a:p>
      </dgm:t>
    </dgm:pt>
    <dgm:pt modelId="{7CE014B8-1E53-49A5-B38C-91F523544500}" type="pres">
      <dgm:prSet presAssocID="{4B90F4B1-BE07-4E80-B266-FF663FD4B78B}" presName="parentText" presStyleLbl="node1" presStyleIdx="0" presStyleCnt="4">
        <dgm:presLayoutVars>
          <dgm:chMax val="0"/>
          <dgm:bulletEnabled val="1"/>
        </dgm:presLayoutVars>
      </dgm:prSet>
      <dgm:spPr/>
      <dgm:t>
        <a:bodyPr/>
        <a:lstStyle/>
        <a:p>
          <a:endParaRPr lang="bs-Latn-BA"/>
        </a:p>
      </dgm:t>
    </dgm:pt>
    <dgm:pt modelId="{5FA241D2-ABD4-4310-9048-BE8D1D13D213}" type="pres">
      <dgm:prSet presAssocID="{12E05A29-428F-477A-BD7D-7E80550200D7}" presName="spacer" presStyleCnt="0"/>
      <dgm:spPr/>
    </dgm:pt>
    <dgm:pt modelId="{A8FEF43A-0382-4AEF-A0DF-84CD5A7D53D7}" type="pres">
      <dgm:prSet presAssocID="{7DF1E126-18BB-4D6C-B597-FBB5B1EB3DF4}" presName="parentText" presStyleLbl="node1" presStyleIdx="1" presStyleCnt="4">
        <dgm:presLayoutVars>
          <dgm:chMax val="0"/>
          <dgm:bulletEnabled val="1"/>
        </dgm:presLayoutVars>
      </dgm:prSet>
      <dgm:spPr/>
      <dgm:t>
        <a:bodyPr/>
        <a:lstStyle/>
        <a:p>
          <a:endParaRPr lang="bs-Latn-BA"/>
        </a:p>
      </dgm:t>
    </dgm:pt>
    <dgm:pt modelId="{0AC4A4C0-5005-4052-9F4A-6DC4825AD045}" type="pres">
      <dgm:prSet presAssocID="{0B8A10FD-4F70-49DE-887B-4270C735C75F}" presName="spacer" presStyleCnt="0"/>
      <dgm:spPr/>
    </dgm:pt>
    <dgm:pt modelId="{A7CB1DCD-CB0B-40FC-9CE9-BA2C4110005B}" type="pres">
      <dgm:prSet presAssocID="{3F7B8D1F-6A42-4249-A227-19DB1B39790E}" presName="parentText" presStyleLbl="node1" presStyleIdx="2" presStyleCnt="4">
        <dgm:presLayoutVars>
          <dgm:chMax val="0"/>
          <dgm:bulletEnabled val="1"/>
        </dgm:presLayoutVars>
      </dgm:prSet>
      <dgm:spPr/>
      <dgm:t>
        <a:bodyPr/>
        <a:lstStyle/>
        <a:p>
          <a:endParaRPr lang="bs-Latn-BA"/>
        </a:p>
      </dgm:t>
    </dgm:pt>
    <dgm:pt modelId="{FDBB2CD0-F709-45E4-9A65-ABAABEDF0E5F}" type="pres">
      <dgm:prSet presAssocID="{D68C365C-8B70-4D29-BD76-616AA22B4911}" presName="spacer" presStyleCnt="0"/>
      <dgm:spPr/>
    </dgm:pt>
    <dgm:pt modelId="{4913B8B1-A025-4A77-AEC4-B991B9C89C19}" type="pres">
      <dgm:prSet presAssocID="{6F8F28BC-6C36-4907-B94A-29337D380B4C}" presName="parentText" presStyleLbl="node1" presStyleIdx="3" presStyleCnt="4">
        <dgm:presLayoutVars>
          <dgm:chMax val="0"/>
          <dgm:bulletEnabled val="1"/>
        </dgm:presLayoutVars>
      </dgm:prSet>
      <dgm:spPr/>
      <dgm:t>
        <a:bodyPr/>
        <a:lstStyle/>
        <a:p>
          <a:endParaRPr lang="bs-Latn-BA"/>
        </a:p>
      </dgm:t>
    </dgm:pt>
  </dgm:ptLst>
  <dgm:cxnLst>
    <dgm:cxn modelId="{11BF037A-C498-416D-A070-5B39CC8CC214}" srcId="{4FDCCB86-210B-4885-A722-A1D4FFC4102A}" destId="{4B90F4B1-BE07-4E80-B266-FF663FD4B78B}" srcOrd="0" destOrd="0" parTransId="{E70B44AB-F2E9-4CB0-910F-2D0F7695F34F}" sibTransId="{12E05A29-428F-477A-BD7D-7E80550200D7}"/>
    <dgm:cxn modelId="{F06DEDF9-B5BB-4E2C-9003-4451E444BC6B}" type="presOf" srcId="{4FDCCB86-210B-4885-A722-A1D4FFC4102A}" destId="{5A33D302-CE5E-4F4E-B149-49A9203B32CB}" srcOrd="0" destOrd="0" presId="urn:microsoft.com/office/officeart/2005/8/layout/vList2"/>
    <dgm:cxn modelId="{F612EB2E-438F-45D4-B073-777D9229E1BE}" srcId="{4FDCCB86-210B-4885-A722-A1D4FFC4102A}" destId="{6F8F28BC-6C36-4907-B94A-29337D380B4C}" srcOrd="3" destOrd="0" parTransId="{36003253-A279-47DF-B18C-5C1DBD94ABC6}" sibTransId="{CA9FFB70-8EC2-4594-86A1-0BD8F9FF6519}"/>
    <dgm:cxn modelId="{D0B7048A-E58F-40D0-A092-A97EF5C40F8A}" srcId="{4FDCCB86-210B-4885-A722-A1D4FFC4102A}" destId="{7DF1E126-18BB-4D6C-B597-FBB5B1EB3DF4}" srcOrd="1" destOrd="0" parTransId="{356F6311-A5F2-43BF-822A-60C225AB170C}" sibTransId="{0B8A10FD-4F70-49DE-887B-4270C735C75F}"/>
    <dgm:cxn modelId="{CE100085-A814-4047-823D-7D30C60272A8}" srcId="{4FDCCB86-210B-4885-A722-A1D4FFC4102A}" destId="{3F7B8D1F-6A42-4249-A227-19DB1B39790E}" srcOrd="2" destOrd="0" parTransId="{A14EE607-C386-4D88-B271-B85366E306AF}" sibTransId="{D68C365C-8B70-4D29-BD76-616AA22B4911}"/>
    <dgm:cxn modelId="{1C55E6DC-99B3-4654-8E11-0FB503FE1B73}" type="presOf" srcId="{6F8F28BC-6C36-4907-B94A-29337D380B4C}" destId="{4913B8B1-A025-4A77-AEC4-B991B9C89C19}" srcOrd="0" destOrd="0" presId="urn:microsoft.com/office/officeart/2005/8/layout/vList2"/>
    <dgm:cxn modelId="{91F8966B-7E61-46AD-9395-AAD7B492C318}" type="presOf" srcId="{3F7B8D1F-6A42-4249-A227-19DB1B39790E}" destId="{A7CB1DCD-CB0B-40FC-9CE9-BA2C4110005B}" srcOrd="0" destOrd="0" presId="urn:microsoft.com/office/officeart/2005/8/layout/vList2"/>
    <dgm:cxn modelId="{BE10868F-0273-4340-B283-993EE6163694}" type="presOf" srcId="{4B90F4B1-BE07-4E80-B266-FF663FD4B78B}" destId="{7CE014B8-1E53-49A5-B38C-91F523544500}" srcOrd="0" destOrd="0" presId="urn:microsoft.com/office/officeart/2005/8/layout/vList2"/>
    <dgm:cxn modelId="{7F830EC4-BC33-4BC2-A737-D1DB584C0161}" type="presOf" srcId="{7DF1E126-18BB-4D6C-B597-FBB5B1EB3DF4}" destId="{A8FEF43A-0382-4AEF-A0DF-84CD5A7D53D7}" srcOrd="0" destOrd="0" presId="urn:microsoft.com/office/officeart/2005/8/layout/vList2"/>
    <dgm:cxn modelId="{D234D846-5924-433B-A3E4-92AC7DD3D45E}" type="presParOf" srcId="{5A33D302-CE5E-4F4E-B149-49A9203B32CB}" destId="{7CE014B8-1E53-49A5-B38C-91F523544500}" srcOrd="0" destOrd="0" presId="urn:microsoft.com/office/officeart/2005/8/layout/vList2"/>
    <dgm:cxn modelId="{7E3DC5B9-E092-4004-AA00-ACF2E105FE59}" type="presParOf" srcId="{5A33D302-CE5E-4F4E-B149-49A9203B32CB}" destId="{5FA241D2-ABD4-4310-9048-BE8D1D13D213}" srcOrd="1" destOrd="0" presId="urn:microsoft.com/office/officeart/2005/8/layout/vList2"/>
    <dgm:cxn modelId="{0D0FC800-BE92-4BDD-A4DE-4CA2149264E6}" type="presParOf" srcId="{5A33D302-CE5E-4F4E-B149-49A9203B32CB}" destId="{A8FEF43A-0382-4AEF-A0DF-84CD5A7D53D7}" srcOrd="2" destOrd="0" presId="urn:microsoft.com/office/officeart/2005/8/layout/vList2"/>
    <dgm:cxn modelId="{47E53BE5-F776-4172-ACE4-27E4A2FC57C2}" type="presParOf" srcId="{5A33D302-CE5E-4F4E-B149-49A9203B32CB}" destId="{0AC4A4C0-5005-4052-9F4A-6DC4825AD045}" srcOrd="3" destOrd="0" presId="urn:microsoft.com/office/officeart/2005/8/layout/vList2"/>
    <dgm:cxn modelId="{26DA765F-750A-4BF2-88B8-3FDBB7E7CBB0}" type="presParOf" srcId="{5A33D302-CE5E-4F4E-B149-49A9203B32CB}" destId="{A7CB1DCD-CB0B-40FC-9CE9-BA2C4110005B}" srcOrd="4" destOrd="0" presId="urn:microsoft.com/office/officeart/2005/8/layout/vList2"/>
    <dgm:cxn modelId="{08FCA5DF-728C-41BE-A72A-A827A4C4DADC}" type="presParOf" srcId="{5A33D302-CE5E-4F4E-B149-49A9203B32CB}" destId="{FDBB2CD0-F709-45E4-9A65-ABAABEDF0E5F}" srcOrd="5" destOrd="0" presId="urn:microsoft.com/office/officeart/2005/8/layout/vList2"/>
    <dgm:cxn modelId="{36512432-FDF8-4EE8-8DD1-E1EAA844C6DA}" type="presParOf" srcId="{5A33D302-CE5E-4F4E-B149-49A9203B32CB}" destId="{4913B8B1-A025-4A77-AEC4-B991B9C89C1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64BDC1D-F7BD-4751-981F-B5AF1DCD34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bs-Latn-BA"/>
        </a:p>
      </dgm:t>
    </dgm:pt>
    <dgm:pt modelId="{A17A8E3F-E6B4-4DC9-BBDF-FC910D96830F}">
      <dgm:prSet/>
      <dgm:spPr/>
      <dgm:t>
        <a:bodyPr/>
        <a:lstStyle/>
        <a:p>
          <a:pPr rtl="0"/>
          <a:r>
            <a:rPr lang="bs-Latn-BA" smtClean="0"/>
            <a:t>Drugi dio stava 1)f. omogućava zakonito hapšenje ili pritvor osobe protiv koje su preduzete mjere sa ciljem deportacije ili izručenja, čak i ako do toga ne dođe</a:t>
          </a:r>
          <a:endParaRPr lang="en-US"/>
        </a:p>
      </dgm:t>
    </dgm:pt>
    <dgm:pt modelId="{927D7AB9-7B37-4A4E-966E-89D523E40379}" type="parTrans" cxnId="{7918F757-6D83-4A1D-ACB9-1F197DFC29C9}">
      <dgm:prSet/>
      <dgm:spPr/>
      <dgm:t>
        <a:bodyPr/>
        <a:lstStyle/>
        <a:p>
          <a:endParaRPr lang="bs-Latn-BA"/>
        </a:p>
      </dgm:t>
    </dgm:pt>
    <dgm:pt modelId="{A520CE2D-9886-4DCB-99DA-BD39C7B390FD}" type="sibTrans" cxnId="{7918F757-6D83-4A1D-ACB9-1F197DFC29C9}">
      <dgm:prSet/>
      <dgm:spPr/>
      <dgm:t>
        <a:bodyPr/>
        <a:lstStyle/>
        <a:p>
          <a:endParaRPr lang="bs-Latn-BA"/>
        </a:p>
      </dgm:t>
    </dgm:pt>
    <dgm:pt modelId="{2CD86143-7A54-4847-A56F-64BEC4304CCA}">
      <dgm:prSet/>
      <dgm:spPr/>
      <dgm:t>
        <a:bodyPr/>
        <a:lstStyle/>
        <a:p>
          <a:pPr rtl="0"/>
          <a:r>
            <a:rPr lang="bs-Latn-BA" smtClean="0"/>
            <a:t>Lišenje slobode po ovom osnovu bit će opravdano onoliko dugo dok traje postupak za deportaciju ili ekstradiciju. Ako se ti postupci ne vode „revnosno“, pritvor će prestati biti  dozvoljen po osnovu čl. 5. st. 1)f (</a:t>
          </a:r>
          <a:r>
            <a:rPr lang="bs-Latn-BA" i="1" u="sng" smtClean="0"/>
            <a:t>Chahal protiv Francuske</a:t>
          </a:r>
          <a:r>
            <a:rPr lang="bs-Latn-BA" smtClean="0"/>
            <a:t> i </a:t>
          </a:r>
          <a:r>
            <a:rPr lang="bs-Latn-BA" i="1" u="sng" smtClean="0"/>
            <a:t>A. i dr. protiv UK</a:t>
          </a:r>
          <a:r>
            <a:rPr lang="bs-Latn-BA" smtClean="0"/>
            <a:t>)</a:t>
          </a:r>
          <a:endParaRPr lang="en-US"/>
        </a:p>
      </dgm:t>
    </dgm:pt>
    <dgm:pt modelId="{C6F836D7-A158-449E-A419-06251A56818F}" type="parTrans" cxnId="{9650F0AB-726D-41B4-89C4-55C59A79A77A}">
      <dgm:prSet/>
      <dgm:spPr/>
      <dgm:t>
        <a:bodyPr/>
        <a:lstStyle/>
        <a:p>
          <a:endParaRPr lang="bs-Latn-BA"/>
        </a:p>
      </dgm:t>
    </dgm:pt>
    <dgm:pt modelId="{C667DBCD-A79F-4C36-96B7-817ADF178E95}" type="sibTrans" cxnId="{9650F0AB-726D-41B4-89C4-55C59A79A77A}">
      <dgm:prSet/>
      <dgm:spPr/>
      <dgm:t>
        <a:bodyPr/>
        <a:lstStyle/>
        <a:p>
          <a:endParaRPr lang="bs-Latn-BA"/>
        </a:p>
      </dgm:t>
    </dgm:pt>
    <dgm:pt modelId="{98F9F315-266A-49E1-BF9E-D3465EE4E4BD}">
      <dgm:prSet/>
      <dgm:spPr/>
      <dgm:t>
        <a:bodyPr/>
        <a:lstStyle/>
        <a:p>
          <a:pPr rtl="0"/>
          <a:r>
            <a:rPr lang="bs-Latn-BA" smtClean="0"/>
            <a:t>Ne dozvoljava uspostavljanje ravnoteže imeđu prava pojedinca na slobodu i interesa države da se zaštiti od terorističkih prijetnji (</a:t>
          </a:r>
          <a:r>
            <a:rPr lang="bs-Latn-BA" i="1" smtClean="0"/>
            <a:t>A. i dr. protiv UK</a:t>
          </a:r>
          <a:r>
            <a:rPr lang="bs-Latn-BA" smtClean="0"/>
            <a:t>)</a:t>
          </a:r>
          <a:endParaRPr lang="en-US"/>
        </a:p>
      </dgm:t>
    </dgm:pt>
    <dgm:pt modelId="{FE033D82-E3B5-457C-A3DC-8C013288D320}" type="parTrans" cxnId="{5C6D7388-8191-460E-8181-E29D16343E65}">
      <dgm:prSet/>
      <dgm:spPr/>
      <dgm:t>
        <a:bodyPr/>
        <a:lstStyle/>
        <a:p>
          <a:endParaRPr lang="bs-Latn-BA"/>
        </a:p>
      </dgm:t>
    </dgm:pt>
    <dgm:pt modelId="{AD38DE35-589A-438B-9AC5-E4F852F97482}" type="sibTrans" cxnId="{5C6D7388-8191-460E-8181-E29D16343E65}">
      <dgm:prSet/>
      <dgm:spPr/>
      <dgm:t>
        <a:bodyPr/>
        <a:lstStyle/>
        <a:p>
          <a:endParaRPr lang="bs-Latn-BA"/>
        </a:p>
      </dgm:t>
    </dgm:pt>
    <dgm:pt modelId="{4DC68F69-3D37-4654-A1F5-B74F77072213}" type="pres">
      <dgm:prSet presAssocID="{664BDC1D-F7BD-4751-981F-B5AF1DCD349B}" presName="linear" presStyleCnt="0">
        <dgm:presLayoutVars>
          <dgm:animLvl val="lvl"/>
          <dgm:resizeHandles val="exact"/>
        </dgm:presLayoutVars>
      </dgm:prSet>
      <dgm:spPr/>
      <dgm:t>
        <a:bodyPr/>
        <a:lstStyle/>
        <a:p>
          <a:endParaRPr lang="bs-Latn-BA"/>
        </a:p>
      </dgm:t>
    </dgm:pt>
    <dgm:pt modelId="{2FAE7013-C9AB-499E-8BE3-4E8380869E27}" type="pres">
      <dgm:prSet presAssocID="{A17A8E3F-E6B4-4DC9-BBDF-FC910D96830F}" presName="parentText" presStyleLbl="node1" presStyleIdx="0" presStyleCnt="3">
        <dgm:presLayoutVars>
          <dgm:chMax val="0"/>
          <dgm:bulletEnabled val="1"/>
        </dgm:presLayoutVars>
      </dgm:prSet>
      <dgm:spPr/>
      <dgm:t>
        <a:bodyPr/>
        <a:lstStyle/>
        <a:p>
          <a:endParaRPr lang="bs-Latn-BA"/>
        </a:p>
      </dgm:t>
    </dgm:pt>
    <dgm:pt modelId="{2003A891-0F34-471C-BFAE-D5FB0140DD1A}" type="pres">
      <dgm:prSet presAssocID="{A520CE2D-9886-4DCB-99DA-BD39C7B390FD}" presName="spacer" presStyleCnt="0"/>
      <dgm:spPr/>
    </dgm:pt>
    <dgm:pt modelId="{8E0E6B87-FCB2-4344-8692-BA29EC44F1E8}" type="pres">
      <dgm:prSet presAssocID="{2CD86143-7A54-4847-A56F-64BEC4304CCA}" presName="parentText" presStyleLbl="node1" presStyleIdx="1" presStyleCnt="3">
        <dgm:presLayoutVars>
          <dgm:chMax val="0"/>
          <dgm:bulletEnabled val="1"/>
        </dgm:presLayoutVars>
      </dgm:prSet>
      <dgm:spPr/>
      <dgm:t>
        <a:bodyPr/>
        <a:lstStyle/>
        <a:p>
          <a:endParaRPr lang="bs-Latn-BA"/>
        </a:p>
      </dgm:t>
    </dgm:pt>
    <dgm:pt modelId="{55A372BB-6067-443C-9471-1A874923FC69}" type="pres">
      <dgm:prSet presAssocID="{C667DBCD-A79F-4C36-96B7-817ADF178E95}" presName="spacer" presStyleCnt="0"/>
      <dgm:spPr/>
    </dgm:pt>
    <dgm:pt modelId="{3B34FB67-3501-47ED-8EC1-962EABB349FD}" type="pres">
      <dgm:prSet presAssocID="{98F9F315-266A-49E1-BF9E-D3465EE4E4BD}" presName="parentText" presStyleLbl="node1" presStyleIdx="2" presStyleCnt="3">
        <dgm:presLayoutVars>
          <dgm:chMax val="0"/>
          <dgm:bulletEnabled val="1"/>
        </dgm:presLayoutVars>
      </dgm:prSet>
      <dgm:spPr/>
      <dgm:t>
        <a:bodyPr/>
        <a:lstStyle/>
        <a:p>
          <a:endParaRPr lang="bs-Latn-BA"/>
        </a:p>
      </dgm:t>
    </dgm:pt>
  </dgm:ptLst>
  <dgm:cxnLst>
    <dgm:cxn modelId="{54E84DD0-6185-4BB3-ABF7-8ABD1D0CE0E4}" type="presOf" srcId="{664BDC1D-F7BD-4751-981F-B5AF1DCD349B}" destId="{4DC68F69-3D37-4654-A1F5-B74F77072213}" srcOrd="0" destOrd="0" presId="urn:microsoft.com/office/officeart/2005/8/layout/vList2"/>
    <dgm:cxn modelId="{15752F92-EC42-4AE5-B7C1-37208E39E688}" type="presOf" srcId="{A17A8E3F-E6B4-4DC9-BBDF-FC910D96830F}" destId="{2FAE7013-C9AB-499E-8BE3-4E8380869E27}" srcOrd="0" destOrd="0" presId="urn:microsoft.com/office/officeart/2005/8/layout/vList2"/>
    <dgm:cxn modelId="{5C6D7388-8191-460E-8181-E29D16343E65}" srcId="{664BDC1D-F7BD-4751-981F-B5AF1DCD349B}" destId="{98F9F315-266A-49E1-BF9E-D3465EE4E4BD}" srcOrd="2" destOrd="0" parTransId="{FE033D82-E3B5-457C-A3DC-8C013288D320}" sibTransId="{AD38DE35-589A-438B-9AC5-E4F852F97482}"/>
    <dgm:cxn modelId="{3DF44D2A-6717-4350-B019-CEE3E1500202}" type="presOf" srcId="{98F9F315-266A-49E1-BF9E-D3465EE4E4BD}" destId="{3B34FB67-3501-47ED-8EC1-962EABB349FD}" srcOrd="0" destOrd="0" presId="urn:microsoft.com/office/officeart/2005/8/layout/vList2"/>
    <dgm:cxn modelId="{55FAAF62-E7DF-4111-B24A-1CFE49143BAD}" type="presOf" srcId="{2CD86143-7A54-4847-A56F-64BEC4304CCA}" destId="{8E0E6B87-FCB2-4344-8692-BA29EC44F1E8}" srcOrd="0" destOrd="0" presId="urn:microsoft.com/office/officeart/2005/8/layout/vList2"/>
    <dgm:cxn modelId="{7918F757-6D83-4A1D-ACB9-1F197DFC29C9}" srcId="{664BDC1D-F7BD-4751-981F-B5AF1DCD349B}" destId="{A17A8E3F-E6B4-4DC9-BBDF-FC910D96830F}" srcOrd="0" destOrd="0" parTransId="{927D7AB9-7B37-4A4E-966E-89D523E40379}" sibTransId="{A520CE2D-9886-4DCB-99DA-BD39C7B390FD}"/>
    <dgm:cxn modelId="{9650F0AB-726D-41B4-89C4-55C59A79A77A}" srcId="{664BDC1D-F7BD-4751-981F-B5AF1DCD349B}" destId="{2CD86143-7A54-4847-A56F-64BEC4304CCA}" srcOrd="1" destOrd="0" parTransId="{C6F836D7-A158-449E-A419-06251A56818F}" sibTransId="{C667DBCD-A79F-4C36-96B7-817ADF178E95}"/>
    <dgm:cxn modelId="{5BA6D11D-27B4-4819-B980-923F12A6A57D}" type="presParOf" srcId="{4DC68F69-3D37-4654-A1F5-B74F77072213}" destId="{2FAE7013-C9AB-499E-8BE3-4E8380869E27}" srcOrd="0" destOrd="0" presId="urn:microsoft.com/office/officeart/2005/8/layout/vList2"/>
    <dgm:cxn modelId="{DAAEC7C1-CF18-4B46-B869-32C8B5EDDDD2}" type="presParOf" srcId="{4DC68F69-3D37-4654-A1F5-B74F77072213}" destId="{2003A891-0F34-471C-BFAE-D5FB0140DD1A}" srcOrd="1" destOrd="0" presId="urn:microsoft.com/office/officeart/2005/8/layout/vList2"/>
    <dgm:cxn modelId="{EF43DF8A-9F73-4189-9EA7-52269004E259}" type="presParOf" srcId="{4DC68F69-3D37-4654-A1F5-B74F77072213}" destId="{8E0E6B87-FCB2-4344-8692-BA29EC44F1E8}" srcOrd="2" destOrd="0" presId="urn:microsoft.com/office/officeart/2005/8/layout/vList2"/>
    <dgm:cxn modelId="{7CEB1540-2284-424C-8497-6DABA85D31A7}" type="presParOf" srcId="{4DC68F69-3D37-4654-A1F5-B74F77072213}" destId="{55A372BB-6067-443C-9471-1A874923FC69}" srcOrd="3" destOrd="0" presId="urn:microsoft.com/office/officeart/2005/8/layout/vList2"/>
    <dgm:cxn modelId="{97AB1912-5D5A-4F94-B959-ED8E88CE668A}" type="presParOf" srcId="{4DC68F69-3D37-4654-A1F5-B74F77072213}" destId="{3B34FB67-3501-47ED-8EC1-962EABB349F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7B3FE-682C-4654-AC8B-23A87C625F84}">
      <dsp:nvSpPr>
        <dsp:cNvPr id="0" name=""/>
        <dsp:cNvSpPr/>
      </dsp:nvSpPr>
      <dsp:spPr>
        <a:xfrm rot="5400000">
          <a:off x="4572033" y="-405123"/>
          <a:ext cx="4481383" cy="6411976"/>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bs-Latn-BA" sz="1600" kern="1200" dirty="0" smtClean="0"/>
            <a:t>a) </a:t>
          </a:r>
          <a:r>
            <a:rPr lang="en-US" sz="1600" kern="1200" dirty="0" err="1" smtClean="0"/>
            <a:t>zakonitog</a:t>
          </a:r>
          <a:r>
            <a:rPr lang="en-US" sz="1600" kern="1200" dirty="0" smtClean="0"/>
            <a:t> </a:t>
          </a:r>
          <a:r>
            <a:rPr lang="en-US" sz="1600" kern="1200" dirty="0" err="1" smtClean="0"/>
            <a:t>lišenja</a:t>
          </a:r>
          <a:r>
            <a:rPr lang="en-US" sz="1600" kern="1200" dirty="0" smtClean="0"/>
            <a:t> </a:t>
          </a:r>
          <a:r>
            <a:rPr lang="en-US" sz="1600" kern="1200" dirty="0" err="1" smtClean="0"/>
            <a:t>slobode</a:t>
          </a:r>
          <a:r>
            <a:rPr lang="en-US" sz="1600" kern="1200" dirty="0" smtClean="0"/>
            <a:t> </a:t>
          </a:r>
          <a:r>
            <a:rPr lang="en-US" sz="1600" kern="1200" dirty="0" err="1" smtClean="0"/>
            <a:t>po</a:t>
          </a:r>
          <a:r>
            <a:rPr lang="en-US" sz="1600" kern="1200" dirty="0" smtClean="0"/>
            <a:t> </a:t>
          </a:r>
          <a:r>
            <a:rPr lang="en-US" sz="1600" kern="1200" dirty="0" err="1" smtClean="0"/>
            <a:t>presudi</a:t>
          </a:r>
          <a:r>
            <a:rPr lang="en-US" sz="1600" kern="1200" dirty="0" smtClean="0"/>
            <a:t> </a:t>
          </a:r>
          <a:r>
            <a:rPr lang="en-US" sz="1600" kern="1200" dirty="0" err="1" smtClean="0"/>
            <a:t>nadležnog</a:t>
          </a:r>
          <a:r>
            <a:rPr lang="en-US" sz="1600" kern="1200" dirty="0" smtClean="0"/>
            <a:t> </a:t>
          </a:r>
          <a:r>
            <a:rPr lang="en-US" sz="1600" kern="1200" dirty="0" err="1" smtClean="0"/>
            <a:t>suda</a:t>
          </a:r>
          <a:r>
            <a:rPr lang="en-US" sz="1600" kern="1200" dirty="0" smtClean="0"/>
            <a:t>; </a:t>
          </a:r>
          <a:endParaRPr lang="en-US" sz="1600" kern="1200" dirty="0"/>
        </a:p>
        <a:p>
          <a:pPr marL="171450" lvl="1" indent="-171450" algn="l" defTabSz="711200" rtl="0">
            <a:lnSpc>
              <a:spcPct val="90000"/>
            </a:lnSpc>
            <a:spcBef>
              <a:spcPct val="0"/>
            </a:spcBef>
            <a:spcAft>
              <a:spcPct val="15000"/>
            </a:spcAft>
            <a:buChar char="••"/>
          </a:pPr>
          <a:r>
            <a:rPr lang="bs-Latn-BA" sz="1600" kern="1200" dirty="0" smtClean="0"/>
            <a:t>b) </a:t>
          </a:r>
          <a:r>
            <a:rPr lang="en-US" sz="1600" kern="1200" dirty="0" err="1" smtClean="0"/>
            <a:t>zakonitog</a:t>
          </a:r>
          <a:r>
            <a:rPr lang="en-US" sz="1600" kern="1200" dirty="0" smtClean="0"/>
            <a:t> </a:t>
          </a:r>
          <a:r>
            <a:rPr lang="en-US" sz="1600" kern="1200" dirty="0" err="1" smtClean="0"/>
            <a:t>hapšenja</a:t>
          </a:r>
          <a:r>
            <a:rPr lang="en-US" sz="1600" kern="1200" dirty="0" smtClean="0"/>
            <a:t> </a:t>
          </a:r>
          <a:r>
            <a:rPr lang="en-US" sz="1600" kern="1200" dirty="0" err="1" smtClean="0"/>
            <a:t>ili</a:t>
          </a:r>
          <a:r>
            <a:rPr lang="en-US" sz="1600" kern="1200" dirty="0" smtClean="0"/>
            <a:t> </a:t>
          </a:r>
          <a:r>
            <a:rPr lang="en-US" sz="1600" kern="1200" dirty="0" err="1" smtClean="0"/>
            <a:t>lišenja</a:t>
          </a:r>
          <a:r>
            <a:rPr lang="en-US" sz="1600" kern="1200" dirty="0" smtClean="0"/>
            <a:t> </a:t>
          </a:r>
          <a:r>
            <a:rPr lang="en-US" sz="1600" kern="1200" dirty="0" err="1" smtClean="0"/>
            <a:t>slobode</a:t>
          </a:r>
          <a:r>
            <a:rPr lang="en-US" sz="1600" kern="1200" dirty="0" smtClean="0"/>
            <a:t> </a:t>
          </a:r>
          <a:r>
            <a:rPr lang="en-US" sz="1600" kern="1200" dirty="0" err="1" smtClean="0"/>
            <a:t>zbog</a:t>
          </a:r>
          <a:r>
            <a:rPr lang="en-US" sz="1600" kern="1200" dirty="0" smtClean="0"/>
            <a:t> </a:t>
          </a:r>
          <a:r>
            <a:rPr lang="en-US" sz="1600" kern="1200" dirty="0" err="1" smtClean="0"/>
            <a:t>nepovinovanja</a:t>
          </a:r>
          <a:r>
            <a:rPr lang="en-US" sz="1600" kern="1200" dirty="0" smtClean="0"/>
            <a:t> </a:t>
          </a:r>
          <a:r>
            <a:rPr lang="en-US" sz="1600" kern="1200" dirty="0" err="1" smtClean="0"/>
            <a:t>zakonitom</a:t>
          </a:r>
          <a:r>
            <a:rPr lang="en-US" sz="1600" kern="1200" dirty="0" smtClean="0"/>
            <a:t> </a:t>
          </a:r>
          <a:r>
            <a:rPr lang="en-US" sz="1600" kern="1200" dirty="0" err="1" smtClean="0"/>
            <a:t>nalogu</a:t>
          </a:r>
          <a:r>
            <a:rPr lang="en-US" sz="1600" kern="1200" dirty="0" smtClean="0"/>
            <a:t> </a:t>
          </a:r>
          <a:r>
            <a:rPr lang="en-US" sz="1600" kern="1200" dirty="0" err="1" smtClean="0"/>
            <a:t>suda</a:t>
          </a:r>
          <a:r>
            <a:rPr lang="en-US" sz="1600" kern="1200" dirty="0" smtClean="0"/>
            <a:t> </a:t>
          </a:r>
          <a:r>
            <a:rPr lang="en-US" sz="1600" kern="1200" dirty="0" err="1" smtClean="0"/>
            <a:t>i</a:t>
          </a:r>
          <a:r>
            <a:rPr lang="en-US" sz="1600" kern="1200" dirty="0" smtClean="0"/>
            <a:t> u </a:t>
          </a:r>
          <a:r>
            <a:rPr lang="en-US" sz="1600" kern="1200" dirty="0" err="1" smtClean="0"/>
            <a:t>cilju</a:t>
          </a:r>
          <a:r>
            <a:rPr lang="en-US" sz="1600" kern="1200" dirty="0" smtClean="0"/>
            <a:t> </a:t>
          </a:r>
          <a:r>
            <a:rPr lang="en-US" sz="1600" kern="1200" dirty="0" err="1" smtClean="0"/>
            <a:t>osiguranja</a:t>
          </a:r>
          <a:r>
            <a:rPr lang="en-US" sz="1600" kern="1200" dirty="0" smtClean="0"/>
            <a:t> </a:t>
          </a:r>
          <a:r>
            <a:rPr lang="en-US" sz="1600" kern="1200" dirty="0" err="1" smtClean="0"/>
            <a:t>izvršenja</a:t>
          </a:r>
          <a:r>
            <a:rPr lang="en-US" sz="1600" kern="1200" dirty="0" smtClean="0"/>
            <a:t> </a:t>
          </a:r>
          <a:r>
            <a:rPr lang="en-US" sz="1600" kern="1200" dirty="0" err="1" smtClean="0"/>
            <a:t>bilo</a:t>
          </a:r>
          <a:r>
            <a:rPr lang="en-US" sz="1600" kern="1200" dirty="0" smtClean="0"/>
            <a:t> </a:t>
          </a:r>
          <a:r>
            <a:rPr lang="en-US" sz="1600" kern="1200" dirty="0" err="1" smtClean="0"/>
            <a:t>koje</a:t>
          </a:r>
          <a:r>
            <a:rPr lang="en-US" sz="1600" kern="1200" dirty="0" smtClean="0"/>
            <a:t> </a:t>
          </a:r>
          <a:r>
            <a:rPr lang="en-US" sz="1600" kern="1200" dirty="0" err="1" smtClean="0"/>
            <a:t>obaveze</a:t>
          </a:r>
          <a:r>
            <a:rPr lang="en-US" sz="1600" kern="1200" dirty="0" smtClean="0"/>
            <a:t> </a:t>
          </a:r>
          <a:r>
            <a:rPr lang="en-US" sz="1600" kern="1200" dirty="0" err="1" smtClean="0"/>
            <a:t>propisane</a:t>
          </a:r>
          <a:r>
            <a:rPr lang="en-US" sz="1600" kern="1200" dirty="0" smtClean="0"/>
            <a:t> </a:t>
          </a:r>
          <a:r>
            <a:rPr lang="en-US" sz="1600" kern="1200" dirty="0" err="1" smtClean="0"/>
            <a:t>zakonom</a:t>
          </a:r>
          <a:r>
            <a:rPr lang="en-US" sz="1600" kern="1200" dirty="0" smtClean="0"/>
            <a:t>;</a:t>
          </a:r>
          <a:endParaRPr lang="en-US" sz="1600" kern="1200" dirty="0"/>
        </a:p>
        <a:p>
          <a:pPr marL="171450" lvl="1" indent="-171450" algn="l" defTabSz="711200" rtl="0">
            <a:lnSpc>
              <a:spcPct val="90000"/>
            </a:lnSpc>
            <a:spcBef>
              <a:spcPct val="0"/>
            </a:spcBef>
            <a:spcAft>
              <a:spcPct val="15000"/>
            </a:spcAft>
            <a:buChar char="••"/>
          </a:pPr>
          <a:r>
            <a:rPr lang="bs-Latn-BA" sz="1600" kern="1200" dirty="0" smtClean="0"/>
            <a:t>c) </a:t>
          </a:r>
          <a:r>
            <a:rPr lang="en-US" sz="1600" kern="1200" dirty="0" err="1" smtClean="0"/>
            <a:t>zakonitog</a:t>
          </a:r>
          <a:r>
            <a:rPr lang="en-US" sz="1600" kern="1200" dirty="0" smtClean="0"/>
            <a:t> </a:t>
          </a:r>
          <a:r>
            <a:rPr lang="en-US" sz="1600" kern="1200" dirty="0" err="1" smtClean="0"/>
            <a:t>hapšenja</a:t>
          </a:r>
          <a:r>
            <a:rPr lang="en-US" sz="1600" kern="1200" dirty="0" smtClean="0"/>
            <a:t> </a:t>
          </a:r>
          <a:r>
            <a:rPr lang="en-US" sz="1600" kern="1200" dirty="0" err="1" smtClean="0"/>
            <a:t>ili</a:t>
          </a:r>
          <a:r>
            <a:rPr lang="en-US" sz="1600" kern="1200" dirty="0" smtClean="0"/>
            <a:t> </a:t>
          </a:r>
          <a:r>
            <a:rPr lang="en-US" sz="1600" kern="1200" dirty="0" err="1" smtClean="0"/>
            <a:t>lišenj</a:t>
          </a:r>
          <a:r>
            <a:rPr lang="az-Cyrl-AZ" sz="1600" kern="1200" dirty="0" smtClean="0"/>
            <a:t>а </a:t>
          </a:r>
          <a:r>
            <a:rPr lang="en-US" sz="1600" kern="1200" dirty="0" err="1" smtClean="0"/>
            <a:t>slobode</a:t>
          </a:r>
          <a:r>
            <a:rPr lang="en-US" sz="1600" kern="1200" dirty="0" smtClean="0"/>
            <a:t> </a:t>
          </a:r>
          <a:r>
            <a:rPr lang="en-US" sz="1600" kern="1200" dirty="0" err="1" smtClean="0"/>
            <a:t>radi</a:t>
          </a:r>
          <a:r>
            <a:rPr lang="en-US" sz="1600" kern="1200" dirty="0" smtClean="0"/>
            <a:t> </a:t>
          </a:r>
          <a:r>
            <a:rPr lang="en-US" sz="1600" kern="1200" dirty="0" err="1" smtClean="0"/>
            <a:t>privođenja</a:t>
          </a:r>
          <a:r>
            <a:rPr lang="en-US" sz="1600" kern="1200" dirty="0" smtClean="0"/>
            <a:t> </a:t>
          </a:r>
          <a:r>
            <a:rPr lang="en-US" sz="1600" kern="1200" dirty="0" err="1" smtClean="0"/>
            <a:t>nadležnoj</a:t>
          </a:r>
          <a:r>
            <a:rPr lang="en-US" sz="1600" kern="1200" dirty="0" smtClean="0"/>
            <a:t> </a:t>
          </a:r>
          <a:r>
            <a:rPr lang="en-US" sz="1600" kern="1200" dirty="0" err="1" smtClean="0"/>
            <a:t>sudskoj</a:t>
          </a:r>
          <a:r>
            <a:rPr lang="en-US" sz="1600" kern="1200" dirty="0" smtClean="0"/>
            <a:t> </a:t>
          </a:r>
          <a:r>
            <a:rPr lang="en-US" sz="1600" kern="1200" dirty="0" err="1" smtClean="0"/>
            <a:t>vlasti</a:t>
          </a:r>
          <a:r>
            <a:rPr lang="en-US" sz="1600" kern="1200" dirty="0" smtClean="0"/>
            <a:t>, </a:t>
          </a:r>
          <a:r>
            <a:rPr lang="en-US" sz="1600" kern="1200" dirty="0" err="1" smtClean="0"/>
            <a:t>kada</a:t>
          </a:r>
          <a:r>
            <a:rPr lang="en-US" sz="1600" kern="1200" dirty="0" smtClean="0"/>
            <a:t> </a:t>
          </a:r>
          <a:r>
            <a:rPr lang="en-US" sz="1600" kern="1200" dirty="0" err="1" smtClean="0"/>
            <a:t>postoji</a:t>
          </a:r>
          <a:r>
            <a:rPr lang="en-US" sz="1600" kern="1200" dirty="0" smtClean="0"/>
            <a:t> </a:t>
          </a:r>
          <a:r>
            <a:rPr lang="en-US" sz="1600" kern="1200" dirty="0" err="1" smtClean="0"/>
            <a:t>opravdana</a:t>
          </a:r>
          <a:r>
            <a:rPr lang="en-US" sz="1600" kern="1200" dirty="0" smtClean="0"/>
            <a:t> </a:t>
          </a:r>
          <a:r>
            <a:rPr lang="en-US" sz="1600" kern="1200" dirty="0" err="1" smtClean="0"/>
            <a:t>sumnja</a:t>
          </a:r>
          <a:r>
            <a:rPr lang="en-US" sz="1600" kern="1200" dirty="0" smtClean="0"/>
            <a:t> da je ta </a:t>
          </a:r>
          <a:r>
            <a:rPr lang="en-US" sz="1600" kern="1200" dirty="0" err="1" smtClean="0"/>
            <a:t>osoba</a:t>
          </a:r>
          <a:r>
            <a:rPr lang="en-US" sz="1600" kern="1200" dirty="0" smtClean="0"/>
            <a:t> </a:t>
          </a:r>
          <a:r>
            <a:rPr lang="en-US" sz="1600" kern="1200" dirty="0" err="1" smtClean="0"/>
            <a:t>izvršila</a:t>
          </a:r>
          <a:r>
            <a:rPr lang="en-US" sz="1600" kern="1200" dirty="0" smtClean="0"/>
            <a:t> </a:t>
          </a:r>
          <a:r>
            <a:rPr lang="en-US" sz="1600" kern="1200" dirty="0" err="1" smtClean="0"/>
            <a:t>krivično</a:t>
          </a:r>
          <a:r>
            <a:rPr lang="en-US" sz="1600" kern="1200" dirty="0" smtClean="0"/>
            <a:t> </a:t>
          </a:r>
          <a:r>
            <a:rPr lang="en-US" sz="1600" kern="1200" dirty="0" err="1" smtClean="0"/>
            <a:t>djelo</a:t>
          </a:r>
          <a:r>
            <a:rPr lang="en-US" sz="1600" kern="1200" dirty="0" smtClean="0"/>
            <a:t> </a:t>
          </a:r>
          <a:r>
            <a:rPr lang="en-US" sz="1600" kern="1200" dirty="0" err="1" smtClean="0"/>
            <a:t>ili</a:t>
          </a:r>
          <a:r>
            <a:rPr lang="en-US" sz="1600" kern="1200" dirty="0" smtClean="0"/>
            <a:t> </a:t>
          </a:r>
          <a:r>
            <a:rPr lang="en-US" sz="1600" kern="1200" dirty="0" err="1" smtClean="0"/>
            <a:t>kada</a:t>
          </a:r>
          <a:r>
            <a:rPr lang="en-US" sz="1600" kern="1200" dirty="0" smtClean="0"/>
            <a:t> </a:t>
          </a:r>
          <a:r>
            <a:rPr lang="en-US" sz="1600" kern="1200" dirty="0" err="1" smtClean="0"/>
            <a:t>postoje</a:t>
          </a:r>
          <a:r>
            <a:rPr lang="en-US" sz="1600" kern="1200" dirty="0" smtClean="0"/>
            <a:t> </a:t>
          </a:r>
          <a:r>
            <a:rPr lang="en-US" sz="1600" kern="1200" dirty="0" err="1" smtClean="0"/>
            <a:t>valjani</a:t>
          </a:r>
          <a:r>
            <a:rPr lang="en-US" sz="1600" kern="1200" dirty="0" smtClean="0"/>
            <a:t> </a:t>
          </a:r>
          <a:r>
            <a:rPr lang="en-US" sz="1600" kern="1200" dirty="0" err="1" smtClean="0"/>
            <a:t>razlozi</a:t>
          </a:r>
          <a:r>
            <a:rPr lang="en-US" sz="1600" kern="1200" dirty="0" smtClean="0"/>
            <a:t> da se ta </a:t>
          </a:r>
          <a:r>
            <a:rPr lang="en-US" sz="1600" kern="1200" dirty="0" err="1" smtClean="0"/>
            <a:t>osoba</a:t>
          </a:r>
          <a:r>
            <a:rPr lang="en-US" sz="1600" kern="1200" dirty="0" smtClean="0"/>
            <a:t> </a:t>
          </a:r>
          <a:r>
            <a:rPr lang="en-US" sz="1600" kern="1200" dirty="0" err="1" smtClean="0"/>
            <a:t>spriječi</a:t>
          </a:r>
          <a:r>
            <a:rPr lang="en-US" sz="1600" kern="1200" dirty="0" smtClean="0"/>
            <a:t> da </a:t>
          </a:r>
          <a:r>
            <a:rPr lang="en-US" sz="1600" kern="1200" dirty="0" err="1" smtClean="0"/>
            <a:t>izvrši</a:t>
          </a:r>
          <a:r>
            <a:rPr lang="bs-Latn-BA" sz="1600" kern="1200" dirty="0" smtClean="0"/>
            <a:t> </a:t>
          </a:r>
          <a:r>
            <a:rPr lang="en-US" sz="1600" kern="1200" dirty="0" err="1" smtClean="0"/>
            <a:t>krivično</a:t>
          </a:r>
          <a:r>
            <a:rPr lang="en-US" sz="1600" kern="1200" dirty="0" smtClean="0"/>
            <a:t> </a:t>
          </a:r>
          <a:r>
            <a:rPr lang="en-US" sz="1600" kern="1200" dirty="0" err="1" smtClean="0"/>
            <a:t>djelo</a:t>
          </a:r>
          <a:r>
            <a:rPr lang="en-US" sz="1600" kern="1200" dirty="0" smtClean="0"/>
            <a:t> </a:t>
          </a:r>
          <a:r>
            <a:rPr lang="en-US" sz="1600" kern="1200" dirty="0" err="1" smtClean="0"/>
            <a:t>ili</a:t>
          </a:r>
          <a:r>
            <a:rPr lang="en-US" sz="1600" kern="1200" dirty="0" smtClean="0"/>
            <a:t> da, </a:t>
          </a:r>
          <a:r>
            <a:rPr lang="en-US" sz="1600" kern="1200" dirty="0" err="1" smtClean="0"/>
            <a:t>nakon</a:t>
          </a:r>
          <a:r>
            <a:rPr lang="en-US" sz="1600" kern="1200" dirty="0" smtClean="0"/>
            <a:t> </a:t>
          </a:r>
          <a:r>
            <a:rPr lang="en-US" sz="1600" kern="1200" dirty="0" err="1" smtClean="0"/>
            <a:t>izvršenja</a:t>
          </a:r>
          <a:r>
            <a:rPr lang="en-US" sz="1600" kern="1200" dirty="0" smtClean="0"/>
            <a:t> </a:t>
          </a:r>
          <a:r>
            <a:rPr lang="en-US" sz="1600" kern="1200" dirty="0" err="1" smtClean="0"/>
            <a:t>krivičnog</a:t>
          </a:r>
          <a:r>
            <a:rPr lang="en-US" sz="1600" kern="1200" dirty="0" smtClean="0"/>
            <a:t> </a:t>
          </a:r>
          <a:r>
            <a:rPr lang="en-US" sz="1600" kern="1200" dirty="0" err="1" smtClean="0"/>
            <a:t>djela</a:t>
          </a:r>
          <a:r>
            <a:rPr lang="en-US" sz="1600" kern="1200" dirty="0" smtClean="0"/>
            <a:t>, </a:t>
          </a:r>
          <a:r>
            <a:rPr lang="en-US" sz="1600" kern="1200" dirty="0" err="1" smtClean="0"/>
            <a:t>pobjegne</a:t>
          </a:r>
          <a:r>
            <a:rPr lang="en-US" sz="1600" kern="1200" dirty="0" smtClean="0"/>
            <a:t>;</a:t>
          </a:r>
          <a:endParaRPr lang="en-US" sz="1600" kern="1200" dirty="0"/>
        </a:p>
        <a:p>
          <a:pPr marL="171450" lvl="1" indent="-171450" algn="l" defTabSz="711200" rtl="0">
            <a:lnSpc>
              <a:spcPct val="90000"/>
            </a:lnSpc>
            <a:spcBef>
              <a:spcPct val="0"/>
            </a:spcBef>
            <a:spcAft>
              <a:spcPct val="15000"/>
            </a:spcAft>
            <a:buChar char="••"/>
          </a:pPr>
          <a:r>
            <a:rPr lang="bs-Latn-BA" sz="1600" kern="1200" dirty="0" smtClean="0"/>
            <a:t>d) </a:t>
          </a:r>
          <a:r>
            <a:rPr lang="en-US" sz="1600" kern="1200" dirty="0" err="1" smtClean="0"/>
            <a:t>lišenja</a:t>
          </a:r>
          <a:r>
            <a:rPr lang="en-US" sz="1600" kern="1200" dirty="0" smtClean="0"/>
            <a:t> </a:t>
          </a:r>
          <a:r>
            <a:rPr lang="en-US" sz="1600" kern="1200" dirty="0" err="1" smtClean="0"/>
            <a:t>slobode</a:t>
          </a:r>
          <a:r>
            <a:rPr lang="en-US" sz="1600" kern="1200" dirty="0" smtClean="0"/>
            <a:t> </a:t>
          </a:r>
          <a:r>
            <a:rPr lang="en-US" sz="1600" kern="1200" dirty="0" err="1" smtClean="0"/>
            <a:t>maloljetnika</a:t>
          </a:r>
          <a:r>
            <a:rPr lang="en-US" sz="1600" kern="1200" dirty="0" smtClean="0"/>
            <a:t>, </a:t>
          </a:r>
          <a:r>
            <a:rPr lang="en-US" sz="1600" kern="1200" dirty="0" err="1" smtClean="0"/>
            <a:t>prema</a:t>
          </a:r>
          <a:r>
            <a:rPr lang="en-US" sz="1600" kern="1200" dirty="0" smtClean="0"/>
            <a:t> </a:t>
          </a:r>
          <a:r>
            <a:rPr lang="en-US" sz="1600" kern="1200" dirty="0" err="1" smtClean="0"/>
            <a:t>zakonitom</a:t>
          </a:r>
          <a:r>
            <a:rPr lang="en-US" sz="1600" kern="1200" dirty="0" smtClean="0"/>
            <a:t> </a:t>
          </a:r>
          <a:r>
            <a:rPr lang="en-US" sz="1600" kern="1200" dirty="0" err="1" smtClean="0"/>
            <a:t>nalogu</a:t>
          </a:r>
          <a:r>
            <a:rPr lang="en-US" sz="1600" kern="1200" dirty="0" smtClean="0"/>
            <a:t>, </a:t>
          </a:r>
          <a:r>
            <a:rPr lang="en-US" sz="1600" kern="1200" dirty="0" err="1" smtClean="0"/>
            <a:t>radi</a:t>
          </a:r>
          <a:r>
            <a:rPr lang="en-US" sz="1600" kern="1200" dirty="0" smtClean="0"/>
            <a:t> </a:t>
          </a:r>
          <a:r>
            <a:rPr lang="en-US" sz="1600" kern="1200" dirty="0" err="1" smtClean="0"/>
            <a:t>odgajanja</a:t>
          </a:r>
          <a:r>
            <a:rPr lang="en-US" sz="1600" kern="1200" dirty="0" smtClean="0"/>
            <a:t> pod </a:t>
          </a:r>
          <a:r>
            <a:rPr lang="en-US" sz="1600" kern="1200" dirty="0" err="1" smtClean="0"/>
            <a:t>nadzorom</a:t>
          </a:r>
          <a:r>
            <a:rPr lang="bs-Latn-BA" sz="1600" kern="1200" dirty="0" smtClean="0"/>
            <a:t> </a:t>
          </a:r>
          <a:r>
            <a:rPr lang="en-US" sz="1600" kern="1200" dirty="0" err="1" smtClean="0"/>
            <a:t>ili</a:t>
          </a:r>
          <a:r>
            <a:rPr lang="bs-Latn-BA" sz="1600" kern="1200" dirty="0" smtClean="0"/>
            <a:t> </a:t>
          </a:r>
          <a:r>
            <a:rPr lang="en-US" sz="1600" kern="1200" dirty="0" err="1" smtClean="0"/>
            <a:t>zakonitog</a:t>
          </a:r>
          <a:r>
            <a:rPr lang="en-US" sz="1600" kern="1200" dirty="0" smtClean="0"/>
            <a:t> </a:t>
          </a:r>
          <a:r>
            <a:rPr lang="en-US" sz="1600" kern="1200" dirty="0" err="1" smtClean="0"/>
            <a:t>pritvaranja</a:t>
          </a:r>
          <a:r>
            <a:rPr lang="en-US" sz="1600" kern="1200" dirty="0" smtClean="0"/>
            <a:t> </a:t>
          </a:r>
          <a:r>
            <a:rPr lang="en-US" sz="1600" kern="1200" dirty="0" err="1" smtClean="0"/>
            <a:t>zbog</a:t>
          </a:r>
          <a:r>
            <a:rPr lang="en-US" sz="1600" kern="1200" dirty="0" smtClean="0"/>
            <a:t> </a:t>
          </a:r>
          <a:r>
            <a:rPr lang="en-US" sz="1600" kern="1200" dirty="0" err="1" smtClean="0"/>
            <a:t>privođenja</a:t>
          </a:r>
          <a:r>
            <a:rPr lang="en-US" sz="1600" kern="1200" dirty="0" smtClean="0"/>
            <a:t> </a:t>
          </a:r>
          <a:r>
            <a:rPr lang="en-US" sz="1600" kern="1200" dirty="0" err="1" smtClean="0"/>
            <a:t>nadležnoj</a:t>
          </a:r>
          <a:r>
            <a:rPr lang="en-US" sz="1600" kern="1200" dirty="0" smtClean="0"/>
            <a:t> </a:t>
          </a:r>
          <a:r>
            <a:rPr lang="en-US" sz="1600" kern="1200" dirty="0" err="1" smtClean="0"/>
            <a:t>vlasti</a:t>
          </a:r>
          <a:r>
            <a:rPr lang="en-US" sz="1600" kern="1200" dirty="0" smtClean="0"/>
            <a:t>;</a:t>
          </a:r>
          <a:endParaRPr lang="en-US" sz="1600" kern="1200" dirty="0"/>
        </a:p>
        <a:p>
          <a:pPr marL="171450" lvl="1" indent="-171450" algn="l" defTabSz="711200" rtl="0">
            <a:lnSpc>
              <a:spcPct val="90000"/>
            </a:lnSpc>
            <a:spcBef>
              <a:spcPct val="0"/>
            </a:spcBef>
            <a:spcAft>
              <a:spcPct val="15000"/>
            </a:spcAft>
            <a:buChar char="••"/>
          </a:pPr>
          <a:r>
            <a:rPr lang="bs-Latn-BA" sz="1600" kern="1200" dirty="0" smtClean="0"/>
            <a:t>e) </a:t>
          </a:r>
          <a:r>
            <a:rPr lang="en-US" sz="1600" kern="1200" dirty="0" err="1" smtClean="0"/>
            <a:t>zakonitog</a:t>
          </a:r>
          <a:r>
            <a:rPr lang="en-US" sz="1600" kern="1200" dirty="0" smtClean="0"/>
            <a:t> </a:t>
          </a:r>
          <a:r>
            <a:rPr lang="en-US" sz="1600" kern="1200" dirty="0" err="1" smtClean="0"/>
            <a:t>lišenja</a:t>
          </a:r>
          <a:r>
            <a:rPr lang="en-US" sz="1600" kern="1200" dirty="0" smtClean="0"/>
            <a:t> </a:t>
          </a:r>
          <a:r>
            <a:rPr lang="en-US" sz="1600" kern="1200" dirty="0" err="1" smtClean="0"/>
            <a:t>slobode</a:t>
          </a:r>
          <a:r>
            <a:rPr lang="en-US" sz="1600" kern="1200" dirty="0" smtClean="0"/>
            <a:t> </a:t>
          </a:r>
          <a:r>
            <a:rPr lang="en-US" sz="1600" kern="1200" dirty="0" err="1" smtClean="0"/>
            <a:t>osoba</a:t>
          </a:r>
          <a:r>
            <a:rPr lang="en-US" sz="1600" kern="1200" dirty="0" smtClean="0"/>
            <a:t> da bi se </a:t>
          </a:r>
          <a:r>
            <a:rPr lang="en-US" sz="1600" kern="1200" dirty="0" err="1" smtClean="0"/>
            <a:t>spriječilo</a:t>
          </a:r>
          <a:r>
            <a:rPr lang="en-US" sz="1600" kern="1200" dirty="0" smtClean="0"/>
            <a:t> </a:t>
          </a:r>
          <a:r>
            <a:rPr lang="en-US" sz="1600" kern="1200" dirty="0" err="1" smtClean="0"/>
            <a:t>širenje</a:t>
          </a:r>
          <a:r>
            <a:rPr lang="en-US" sz="1600" kern="1200" dirty="0" smtClean="0"/>
            <a:t> </a:t>
          </a:r>
          <a:r>
            <a:rPr lang="en-US" sz="1600" kern="1200" dirty="0" err="1" smtClean="0"/>
            <a:t>neke</a:t>
          </a:r>
          <a:r>
            <a:rPr lang="en-US" sz="1600" kern="1200" dirty="0" smtClean="0"/>
            <a:t> </a:t>
          </a:r>
          <a:r>
            <a:rPr lang="en-US" sz="1600" kern="1200" dirty="0" err="1" smtClean="0"/>
            <a:t>zarazne</a:t>
          </a:r>
          <a:r>
            <a:rPr lang="en-US" sz="1600" kern="1200" dirty="0" smtClean="0"/>
            <a:t> </a:t>
          </a:r>
          <a:r>
            <a:rPr lang="en-US" sz="1600" kern="1200" dirty="0" err="1" smtClean="0"/>
            <a:t>bolesti</a:t>
          </a:r>
          <a:r>
            <a:rPr lang="en-US" sz="1600" kern="1200" dirty="0" smtClean="0"/>
            <a:t>, </a:t>
          </a:r>
          <a:r>
            <a:rPr lang="en-US" sz="1600" kern="1200" dirty="0" err="1" smtClean="0"/>
            <a:t>pritvaranja</a:t>
          </a:r>
          <a:r>
            <a:rPr lang="en-US" sz="1600" kern="1200" dirty="0" smtClean="0"/>
            <a:t> </a:t>
          </a:r>
          <a:r>
            <a:rPr lang="en-US" sz="1600" kern="1200" dirty="0" err="1" smtClean="0"/>
            <a:t>mentalno</a:t>
          </a:r>
          <a:r>
            <a:rPr lang="en-US" sz="1600" kern="1200" dirty="0" smtClean="0"/>
            <a:t> </a:t>
          </a:r>
          <a:r>
            <a:rPr lang="en-US" sz="1600" kern="1200" dirty="0" err="1" smtClean="0"/>
            <a:t>oboljelih</a:t>
          </a:r>
          <a:r>
            <a:rPr lang="en-US" sz="1600" kern="1200" dirty="0" smtClean="0"/>
            <a:t> </a:t>
          </a:r>
          <a:r>
            <a:rPr lang="en-US" sz="1600" kern="1200" dirty="0" err="1" smtClean="0"/>
            <a:t>osoba</a:t>
          </a:r>
          <a:r>
            <a:rPr lang="en-US" sz="1600" kern="1200" dirty="0" smtClean="0"/>
            <a:t>, </a:t>
          </a:r>
          <a:r>
            <a:rPr lang="en-US" sz="1600" kern="1200" dirty="0" err="1" smtClean="0"/>
            <a:t>alkoholičara</a:t>
          </a:r>
          <a:r>
            <a:rPr lang="en-US" sz="1600" kern="1200" dirty="0" smtClean="0"/>
            <a:t> </a:t>
          </a:r>
          <a:r>
            <a:rPr lang="en-US" sz="1600" kern="1200" dirty="0" err="1" smtClean="0"/>
            <a:t>ili</a:t>
          </a:r>
          <a:r>
            <a:rPr lang="en-US" sz="1600" kern="1200" dirty="0" smtClean="0"/>
            <a:t> </a:t>
          </a:r>
          <a:r>
            <a:rPr lang="en-US" sz="1600" kern="1200" dirty="0" err="1" smtClean="0"/>
            <a:t>narkomana</a:t>
          </a:r>
          <a:r>
            <a:rPr lang="en-US" sz="1600" kern="1200" dirty="0" smtClean="0"/>
            <a:t> </a:t>
          </a:r>
          <a:r>
            <a:rPr lang="en-US" sz="1600" kern="1200" dirty="0" err="1" smtClean="0"/>
            <a:t>ili</a:t>
          </a:r>
          <a:r>
            <a:rPr lang="en-US" sz="1600" kern="1200" dirty="0" smtClean="0"/>
            <a:t> </a:t>
          </a:r>
          <a:r>
            <a:rPr lang="en-US" sz="1600" kern="1200" dirty="0" err="1" smtClean="0"/>
            <a:t>skitnica</a:t>
          </a:r>
          <a:r>
            <a:rPr lang="en-US" sz="1600" kern="1200" dirty="0" smtClean="0"/>
            <a:t>;</a:t>
          </a:r>
          <a:endParaRPr lang="en-US" sz="1600" kern="1200" dirty="0"/>
        </a:p>
        <a:p>
          <a:pPr marL="171450" lvl="1" indent="-171450" algn="l" defTabSz="711200" rtl="0">
            <a:lnSpc>
              <a:spcPct val="90000"/>
            </a:lnSpc>
            <a:spcBef>
              <a:spcPct val="0"/>
            </a:spcBef>
            <a:spcAft>
              <a:spcPct val="15000"/>
            </a:spcAft>
            <a:buChar char="••"/>
          </a:pPr>
          <a:r>
            <a:rPr lang="bs-Latn-BA" sz="1600" kern="1200" dirty="0" smtClean="0"/>
            <a:t>f) </a:t>
          </a:r>
          <a:r>
            <a:rPr lang="en-US" sz="1600" kern="1200" dirty="0" err="1" smtClean="0"/>
            <a:t>zakonitog</a:t>
          </a:r>
          <a:r>
            <a:rPr lang="en-US" sz="1600" kern="1200" dirty="0" smtClean="0"/>
            <a:t> </a:t>
          </a:r>
          <a:r>
            <a:rPr lang="en-US" sz="1600" kern="1200" dirty="0" err="1" smtClean="0"/>
            <a:t>hapšenja</a:t>
          </a:r>
          <a:r>
            <a:rPr lang="en-US" sz="1600" kern="1200" dirty="0" smtClean="0"/>
            <a:t> </a:t>
          </a:r>
          <a:r>
            <a:rPr lang="en-US" sz="1600" kern="1200" dirty="0" err="1" smtClean="0"/>
            <a:t>ili</a:t>
          </a:r>
          <a:r>
            <a:rPr lang="en-US" sz="1600" kern="1200" dirty="0" smtClean="0"/>
            <a:t> </a:t>
          </a:r>
          <a:r>
            <a:rPr lang="en-US" sz="1600" kern="1200" dirty="0" err="1" smtClean="0"/>
            <a:t>lišenje</a:t>
          </a:r>
          <a:r>
            <a:rPr lang="en-US" sz="1600" kern="1200" dirty="0" smtClean="0"/>
            <a:t> </a:t>
          </a:r>
          <a:r>
            <a:rPr lang="en-US" sz="1600" kern="1200" dirty="0" err="1" smtClean="0"/>
            <a:t>slobode</a:t>
          </a:r>
          <a:r>
            <a:rPr lang="en-US" sz="1600" kern="1200" dirty="0" smtClean="0"/>
            <a:t> </a:t>
          </a:r>
          <a:r>
            <a:rPr lang="en-US" sz="1600" kern="1200" dirty="0" err="1" smtClean="0"/>
            <a:t>osobe</a:t>
          </a:r>
          <a:r>
            <a:rPr lang="en-US" sz="1600" kern="1200" dirty="0" smtClean="0"/>
            <a:t> u </a:t>
          </a:r>
          <a:r>
            <a:rPr lang="en-US" sz="1600" kern="1200" dirty="0" err="1" smtClean="0"/>
            <a:t>cilju</a:t>
          </a:r>
          <a:r>
            <a:rPr lang="en-US" sz="1600" kern="1200" dirty="0" smtClean="0"/>
            <a:t> </a:t>
          </a:r>
          <a:r>
            <a:rPr lang="en-US" sz="1600" kern="1200" dirty="0" err="1" smtClean="0"/>
            <a:t>sprječavanja</a:t>
          </a:r>
          <a:r>
            <a:rPr lang="en-US" sz="1600" kern="1200" dirty="0" smtClean="0"/>
            <a:t> </a:t>
          </a:r>
          <a:r>
            <a:rPr lang="en-US" sz="1600" kern="1200" dirty="0" err="1" smtClean="0"/>
            <a:t>ilegalnog</a:t>
          </a:r>
          <a:r>
            <a:rPr lang="en-US" sz="1600" kern="1200" dirty="0" smtClean="0"/>
            <a:t> </a:t>
          </a:r>
          <a:r>
            <a:rPr lang="en-US" sz="1600" kern="1200" dirty="0" err="1" smtClean="0"/>
            <a:t>ulaska</a:t>
          </a:r>
          <a:r>
            <a:rPr lang="en-US" sz="1600" kern="1200" dirty="0" smtClean="0"/>
            <a:t> u </a:t>
          </a:r>
          <a:r>
            <a:rPr lang="en-US" sz="1600" kern="1200" dirty="0" err="1" smtClean="0"/>
            <a:t>zemlju</a:t>
          </a:r>
          <a:r>
            <a:rPr lang="en-US" sz="1600" kern="1200" dirty="0" smtClean="0"/>
            <a:t> </a:t>
          </a:r>
          <a:r>
            <a:rPr lang="en-US" sz="1600" kern="1200" dirty="0" err="1" smtClean="0"/>
            <a:t>ili</a:t>
          </a:r>
          <a:r>
            <a:rPr lang="en-US" sz="1600" kern="1200" dirty="0" smtClean="0"/>
            <a:t> </a:t>
          </a:r>
          <a:r>
            <a:rPr lang="en-US" sz="1600" kern="1200" dirty="0" err="1" smtClean="0"/>
            <a:t>osobe</a:t>
          </a:r>
          <a:r>
            <a:rPr lang="en-US" sz="1600" kern="1200" dirty="0" smtClean="0"/>
            <a:t> </a:t>
          </a:r>
          <a:r>
            <a:rPr lang="en-US" sz="1600" kern="1200" dirty="0" err="1" smtClean="0"/>
            <a:t>protiv</a:t>
          </a:r>
          <a:r>
            <a:rPr lang="en-US" sz="1600" kern="1200" dirty="0" smtClean="0"/>
            <a:t> </a:t>
          </a:r>
          <a:r>
            <a:rPr lang="en-US" sz="1600" kern="1200" dirty="0" err="1" smtClean="0"/>
            <a:t>koje</a:t>
          </a:r>
          <a:r>
            <a:rPr lang="en-US" sz="1600" kern="1200" dirty="0" smtClean="0"/>
            <a:t> je u </a:t>
          </a:r>
          <a:r>
            <a:rPr lang="en-US" sz="1600" kern="1200" dirty="0" err="1" smtClean="0"/>
            <a:t>toku</a:t>
          </a:r>
          <a:r>
            <a:rPr lang="en-US" sz="1600" kern="1200" dirty="0" smtClean="0"/>
            <a:t> </a:t>
          </a:r>
          <a:r>
            <a:rPr lang="en-US" sz="1600" kern="1200" dirty="0" err="1" smtClean="0"/>
            <a:t>postupak</a:t>
          </a:r>
          <a:r>
            <a:rPr lang="en-US" sz="1600" kern="1200" dirty="0" smtClean="0"/>
            <a:t> u </a:t>
          </a:r>
          <a:r>
            <a:rPr lang="en-US" sz="1600" kern="1200" dirty="0" err="1" smtClean="0"/>
            <a:t>cilju</a:t>
          </a:r>
          <a:r>
            <a:rPr lang="en-US" sz="1600" kern="1200" dirty="0" smtClean="0"/>
            <a:t> </a:t>
          </a:r>
          <a:r>
            <a:rPr lang="en-US" sz="1600" kern="1200" dirty="0" err="1" smtClean="0"/>
            <a:t>deportacije</a:t>
          </a:r>
          <a:r>
            <a:rPr lang="en-US" sz="1600" kern="1200" dirty="0" smtClean="0"/>
            <a:t> </a:t>
          </a:r>
          <a:r>
            <a:rPr lang="en-US" sz="1600" kern="1200" dirty="0" err="1" smtClean="0"/>
            <a:t>ili</a:t>
          </a:r>
          <a:r>
            <a:rPr lang="en-US" sz="1600" kern="1200" dirty="0" smtClean="0"/>
            <a:t> </a:t>
          </a:r>
          <a:r>
            <a:rPr lang="en-US" sz="1600" kern="1200" dirty="0" err="1" smtClean="0"/>
            <a:t>ekstradicije</a:t>
          </a:r>
          <a:r>
            <a:rPr lang="en-US" sz="1600" kern="1200" dirty="0" smtClean="0"/>
            <a:t>. </a:t>
          </a:r>
          <a:endParaRPr lang="en-US" sz="1600" kern="1200" dirty="0"/>
        </a:p>
      </dsp:txBody>
      <dsp:txXfrm rot="-5400000">
        <a:off x="3606737" y="778936"/>
        <a:ext cx="6193213" cy="4043857"/>
      </dsp:txXfrm>
    </dsp:sp>
    <dsp:sp modelId="{3A560B01-301B-4057-A329-D7A4D09226FE}">
      <dsp:nvSpPr>
        <dsp:cNvPr id="0" name=""/>
        <dsp:cNvSpPr/>
      </dsp:nvSpPr>
      <dsp:spPr>
        <a:xfrm>
          <a:off x="0" y="0"/>
          <a:ext cx="3606736" cy="560172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en-US" sz="3000" kern="1200" smtClean="0"/>
            <a:t>Svako ima pravo na slobodu i sigurnost ličnosti. Niko ne smije biti lišen slobode izuzev u niže navedenim slučajevima i u skladu sa zakonom propisanim postupkom:	</a:t>
          </a:r>
          <a:endParaRPr lang="en-US" sz="3000" kern="1200"/>
        </a:p>
      </dsp:txBody>
      <dsp:txXfrm>
        <a:off x="176066" y="176066"/>
        <a:ext cx="3254604" cy="524959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080F8-B995-4113-8193-A0CECEBA5275}">
      <dsp:nvSpPr>
        <dsp:cNvPr id="0" name=""/>
        <dsp:cNvSpPr/>
      </dsp:nvSpPr>
      <dsp:spPr>
        <a:xfrm>
          <a:off x="3253047" y="1465"/>
          <a:ext cx="3057135" cy="1719520"/>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hr-HR" sz="1400" kern="1200" dirty="0" smtClean="0"/>
            <a:t>2. Svako </a:t>
          </a:r>
          <a:r>
            <a:rPr lang="hr-HR" sz="1400" kern="1200" dirty="0" err="1" smtClean="0"/>
            <a:t>ko</a:t>
          </a:r>
          <a:r>
            <a:rPr lang="hr-HR" sz="1400" kern="1200" dirty="0" smtClean="0"/>
            <a:t> je uhapšen bit će odmah obaviješten, na jeziku koji razumije, o razlozima hapšenja i o svim optužbama protiv njega</a:t>
          </a:r>
          <a:endParaRPr lang="en-US" sz="1400" kern="1200" dirty="0"/>
        </a:p>
      </dsp:txBody>
      <dsp:txXfrm>
        <a:off x="3700754" y="253283"/>
        <a:ext cx="2161721" cy="1215884"/>
      </dsp:txXfrm>
    </dsp:sp>
    <dsp:sp modelId="{AAAADCE5-9C26-498F-A5F0-FB64F2A08F49}">
      <dsp:nvSpPr>
        <dsp:cNvPr id="0" name=""/>
        <dsp:cNvSpPr/>
      </dsp:nvSpPr>
      <dsp:spPr>
        <a:xfrm rot="1855695">
          <a:off x="5972806" y="1437193"/>
          <a:ext cx="508802" cy="5803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bs-Latn-BA" sz="1200" kern="1200"/>
        </a:p>
      </dsp:txBody>
      <dsp:txXfrm>
        <a:off x="5983658" y="1514035"/>
        <a:ext cx="356161" cy="348202"/>
      </dsp:txXfrm>
    </dsp:sp>
    <dsp:sp modelId="{2EB250D0-2301-4606-8EE6-FC6A8C7C5122}">
      <dsp:nvSpPr>
        <dsp:cNvPr id="0" name=""/>
        <dsp:cNvSpPr/>
      </dsp:nvSpPr>
      <dsp:spPr>
        <a:xfrm>
          <a:off x="5892529" y="1779376"/>
          <a:ext cx="3984627" cy="188234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hr-HR" sz="1200" kern="1200" dirty="0" smtClean="0"/>
            <a:t>3. Svako </a:t>
          </a:r>
          <a:r>
            <a:rPr lang="hr-HR" sz="1200" kern="1200" dirty="0" err="1" smtClean="0"/>
            <a:t>ko</a:t>
          </a:r>
          <a:r>
            <a:rPr lang="hr-HR" sz="1200" kern="1200" dirty="0" smtClean="0"/>
            <a:t> je uhapšen ili lišen slobode prema odredbama stava 1(c) ovog člana mora odmah biti izveden pred </a:t>
          </a:r>
          <a:r>
            <a:rPr lang="hr-HR" sz="1200" kern="1200" dirty="0" err="1" smtClean="0"/>
            <a:t>sudiju</a:t>
          </a:r>
          <a:r>
            <a:rPr lang="hr-HR" sz="1200" kern="1200" dirty="0" smtClean="0"/>
            <a:t> ili drugo službeno lice zakonom ovlašteno da vrši sudsku vlast i mora imati pravo na suđenje u razumnom roku ili na puštanje na slobodu do suđenja. Puštanje na slobodu može se uvjetovati garancijama o pojavljivanju na suđenju.</a:t>
          </a:r>
          <a:endParaRPr lang="en-US" sz="1200" kern="1200" dirty="0"/>
        </a:p>
      </dsp:txBody>
      <dsp:txXfrm>
        <a:off x="6476064" y="2055038"/>
        <a:ext cx="2817557" cy="1331017"/>
      </dsp:txXfrm>
    </dsp:sp>
    <dsp:sp modelId="{415057AD-03F0-406D-B313-158444C9DA82}">
      <dsp:nvSpPr>
        <dsp:cNvPr id="0" name=""/>
        <dsp:cNvSpPr/>
      </dsp:nvSpPr>
      <dsp:spPr>
        <a:xfrm rot="8998533">
          <a:off x="6091340" y="3347788"/>
          <a:ext cx="412134" cy="5803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bs-Latn-BA" sz="1200" kern="1200"/>
        </a:p>
      </dsp:txBody>
      <dsp:txXfrm rot="10800000">
        <a:off x="6206684" y="3432923"/>
        <a:ext cx="288494" cy="348202"/>
      </dsp:txXfrm>
    </dsp:sp>
    <dsp:sp modelId="{93A1B2ED-8239-4750-A911-0105CF93CAF0}">
      <dsp:nvSpPr>
        <dsp:cNvPr id="0" name=""/>
        <dsp:cNvSpPr/>
      </dsp:nvSpPr>
      <dsp:spPr>
        <a:xfrm>
          <a:off x="2891294" y="3654203"/>
          <a:ext cx="3780640" cy="1719520"/>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hr-HR" sz="1200" kern="1200" dirty="0" smtClean="0"/>
            <a:t>4. Svako kome je uskraćena sloboda hapšenjem ili lišavanjem slobode ima pravo uložiti žalbu sudu kako bi sud, u kratkom roku, razmotrio zakonitost lišavanja slobode i ukoliko ono nije bilo zakonito naložio oslobađanje.</a:t>
          </a:r>
          <a:endParaRPr lang="en-US" sz="1200" kern="1200" dirty="0"/>
        </a:p>
      </dsp:txBody>
      <dsp:txXfrm>
        <a:off x="3444956" y="3906021"/>
        <a:ext cx="2673316" cy="1215884"/>
      </dsp:txXfrm>
    </dsp:sp>
    <dsp:sp modelId="{B4798368-1AE5-4854-A55C-3DA370C94809}">
      <dsp:nvSpPr>
        <dsp:cNvPr id="0" name=""/>
        <dsp:cNvSpPr/>
      </dsp:nvSpPr>
      <dsp:spPr>
        <a:xfrm rot="12809000">
          <a:off x="3120598" y="3279556"/>
          <a:ext cx="467050" cy="5803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bs-Latn-BA" sz="1200" kern="1200"/>
        </a:p>
      </dsp:txBody>
      <dsp:txXfrm rot="10800000">
        <a:off x="3249087" y="3434274"/>
        <a:ext cx="326935" cy="348202"/>
      </dsp:txXfrm>
    </dsp:sp>
    <dsp:sp modelId="{2085DC83-2601-44F9-9830-A8FCC67F3BDF}">
      <dsp:nvSpPr>
        <dsp:cNvPr id="0" name=""/>
        <dsp:cNvSpPr/>
      </dsp:nvSpPr>
      <dsp:spPr>
        <a:xfrm>
          <a:off x="446348" y="1803129"/>
          <a:ext cx="3073659" cy="1719520"/>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hr-HR" sz="1500" kern="1200" dirty="0" smtClean="0"/>
            <a:t>5. Svako </a:t>
          </a:r>
          <a:r>
            <a:rPr lang="hr-HR" sz="1500" kern="1200" dirty="0" err="1" smtClean="0"/>
            <a:t>ko</a:t>
          </a:r>
          <a:r>
            <a:rPr lang="hr-HR" sz="1500" kern="1200" dirty="0" smtClean="0"/>
            <a:t> je bio žrtva hapšenja ili lišavanja slobode protivno odredbama ovog člana ima pravo na obeštećenje. </a:t>
          </a:r>
          <a:endParaRPr lang="en-US" sz="1500" kern="1200" dirty="0"/>
        </a:p>
      </dsp:txBody>
      <dsp:txXfrm>
        <a:off x="896475" y="2054947"/>
        <a:ext cx="2173405" cy="1215884"/>
      </dsp:txXfrm>
    </dsp:sp>
    <dsp:sp modelId="{56C9ED1F-2504-46AD-953F-622558625768}">
      <dsp:nvSpPr>
        <dsp:cNvPr id="0" name=""/>
        <dsp:cNvSpPr/>
      </dsp:nvSpPr>
      <dsp:spPr>
        <a:xfrm rot="19633567">
          <a:off x="3124473" y="1478712"/>
          <a:ext cx="494645" cy="5803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bs-Latn-BA" sz="1200" kern="1200"/>
        </a:p>
      </dsp:txBody>
      <dsp:txXfrm>
        <a:off x="3136284" y="1634944"/>
        <a:ext cx="346252" cy="3482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BFFFA4-E7D3-4570-833F-3F59F9A89FB1}">
      <dsp:nvSpPr>
        <dsp:cNvPr id="0" name=""/>
        <dsp:cNvSpPr/>
      </dsp:nvSpPr>
      <dsp:spPr>
        <a:xfrm>
          <a:off x="0" y="662417"/>
          <a:ext cx="10018712" cy="71505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bs-Latn-BA" sz="1800" kern="1200" smtClean="0"/>
            <a:t>Postoji pretpostavka u korist slobode, a lišavanje je dozvoljeno samo u izuzetnim okolnostima</a:t>
          </a:r>
          <a:endParaRPr lang="en-US" sz="1800" kern="1200"/>
        </a:p>
      </dsp:txBody>
      <dsp:txXfrm>
        <a:off x="34906" y="697323"/>
        <a:ext cx="9948900" cy="645240"/>
      </dsp:txXfrm>
    </dsp:sp>
    <dsp:sp modelId="{2F5D60DD-85A4-4749-AC25-6C7AF42A8E13}">
      <dsp:nvSpPr>
        <dsp:cNvPr id="0" name=""/>
        <dsp:cNvSpPr/>
      </dsp:nvSpPr>
      <dsp:spPr>
        <a:xfrm>
          <a:off x="0" y="1429310"/>
          <a:ext cx="10018712" cy="71505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bs-Latn-BA" sz="1800" kern="1200" smtClean="0"/>
            <a:t>Ova pretpostavka je pojačana i imperativnim zahtjevom iz st. 3 i 4 čl. 5</a:t>
          </a:r>
          <a:endParaRPr lang="en-US" sz="1800" kern="1200"/>
        </a:p>
      </dsp:txBody>
      <dsp:txXfrm>
        <a:off x="34906" y="1464216"/>
        <a:ext cx="9948900" cy="645240"/>
      </dsp:txXfrm>
    </dsp:sp>
    <dsp:sp modelId="{69FE93B7-EE2D-4F42-A9DD-46CBECF2F52A}">
      <dsp:nvSpPr>
        <dsp:cNvPr id="0" name=""/>
        <dsp:cNvSpPr/>
      </dsp:nvSpPr>
      <dsp:spPr>
        <a:xfrm>
          <a:off x="0" y="2196203"/>
          <a:ext cx="10018712" cy="71505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bs-Latn-BA" sz="1800" kern="1200" smtClean="0"/>
            <a:t>Teret dokazivanja da su ostvareni ovi uslovi je na onome ko ima ovlasti lišiti osobu slobode i traži da sudija uvijek polazi od pretpostavke da osoba na koju se lišenje slobode odnosi treba biti slobodna</a:t>
          </a:r>
          <a:endParaRPr lang="en-US" sz="1800" kern="1200"/>
        </a:p>
      </dsp:txBody>
      <dsp:txXfrm>
        <a:off x="34906" y="2231109"/>
        <a:ext cx="9948900" cy="645240"/>
      </dsp:txXfrm>
    </dsp:sp>
    <dsp:sp modelId="{D7AC68D9-48CE-4999-9D74-BAD94D2A7864}">
      <dsp:nvSpPr>
        <dsp:cNvPr id="0" name=""/>
        <dsp:cNvSpPr/>
      </dsp:nvSpPr>
      <dsp:spPr>
        <a:xfrm>
          <a:off x="0" y="2963095"/>
          <a:ext cx="10018712" cy="71505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bs-Latn-BA" sz="1800" kern="1200" smtClean="0"/>
            <a:t>U tom smislu, sudija mora uvijek tražiti da mu se ponude opravdani razlozi za lišavanje slobode, a zatim te razloge mora detaljno analizirati da bi utvrdio da li su oni zaista opravdani</a:t>
          </a:r>
          <a:endParaRPr lang="en-US" sz="1800" kern="1200"/>
        </a:p>
      </dsp:txBody>
      <dsp:txXfrm>
        <a:off x="34906" y="2998001"/>
        <a:ext cx="9948900" cy="645240"/>
      </dsp:txXfrm>
    </dsp:sp>
    <dsp:sp modelId="{0FBCF548-333E-446D-A68F-3B3E71C2AF81}">
      <dsp:nvSpPr>
        <dsp:cNvPr id="0" name=""/>
        <dsp:cNvSpPr/>
      </dsp:nvSpPr>
      <dsp:spPr>
        <a:xfrm>
          <a:off x="0" y="3729988"/>
          <a:ext cx="10018712" cy="71505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bs-Latn-BA" sz="1800" i="1" u="sng" kern="1200" smtClean="0"/>
            <a:t>Mansur protiv Turske</a:t>
          </a:r>
          <a:r>
            <a:rPr lang="bs-Latn-BA" sz="1800" kern="1200" smtClean="0"/>
            <a:t>: korištenje uvijek istih, stereotipnih formulacija ne može biti opravdanje za kontinuirani pritvor</a:t>
          </a:r>
          <a:endParaRPr lang="en-US" sz="1800" kern="1200"/>
        </a:p>
      </dsp:txBody>
      <dsp:txXfrm>
        <a:off x="34906" y="3764894"/>
        <a:ext cx="9948900" cy="645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831684-77A8-4B4C-AE77-AA9C0D1E5E67}">
      <dsp:nvSpPr>
        <dsp:cNvPr id="0" name=""/>
        <dsp:cNvSpPr/>
      </dsp:nvSpPr>
      <dsp:spPr>
        <a:xfrm>
          <a:off x="0" y="207780"/>
          <a:ext cx="10018712" cy="131975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bs-Latn-BA" sz="2400" kern="1200" smtClean="0"/>
            <a:t>Član 5 je uvijek relevantan kada je stepen ograničenja kretanja na određenom mjestu ekstreman u smislu da osoba ne može otići sa određenog mjesta (bilo da se radi o otvorenom prostoru, vozilu, prostoriji koja ne mora biti ćelija)</a:t>
          </a:r>
          <a:endParaRPr lang="en-US" sz="2400" kern="1200"/>
        </a:p>
      </dsp:txBody>
      <dsp:txXfrm>
        <a:off x="64425" y="272205"/>
        <a:ext cx="9889862" cy="1190909"/>
      </dsp:txXfrm>
    </dsp:sp>
    <dsp:sp modelId="{A34ECAF7-995C-4B30-96D1-A83B8E58A8D4}">
      <dsp:nvSpPr>
        <dsp:cNvPr id="0" name=""/>
        <dsp:cNvSpPr/>
      </dsp:nvSpPr>
      <dsp:spPr>
        <a:xfrm>
          <a:off x="0" y="1596660"/>
          <a:ext cx="10018712" cy="131975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bs-Latn-BA" sz="2400" kern="1200" smtClean="0"/>
            <a:t>Određeni stepen slobode koji osoba ima ne znači da se čl. 5 ne primjenjuje (</a:t>
          </a:r>
          <a:r>
            <a:rPr lang="bs-Latn-BA" sz="2400" i="1" u="sng" kern="1200" smtClean="0"/>
            <a:t>Ashingdane protiv UK </a:t>
          </a:r>
          <a:r>
            <a:rPr lang="bs-Latn-BA" sz="2400" kern="1200" smtClean="0"/>
            <a:t>i </a:t>
          </a:r>
          <a:r>
            <a:rPr lang="bs-Latn-BA" sz="2400" i="1" u="sng" kern="1200" smtClean="0"/>
            <a:t>Guzzardi protiv Italije</a:t>
          </a:r>
          <a:r>
            <a:rPr lang="bs-Latn-BA" sz="2400" kern="1200" smtClean="0"/>
            <a:t>)</a:t>
          </a:r>
          <a:endParaRPr lang="en-US" sz="2400" kern="1200"/>
        </a:p>
      </dsp:txBody>
      <dsp:txXfrm>
        <a:off x="64425" y="1661085"/>
        <a:ext cx="9889862" cy="11909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11/23/2015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bs-Latn-BA" dirty="0" smtClean="0"/>
              <a:t>Pravo na slobodu i sigurnost ličnosti</a:t>
            </a:r>
            <a:endParaRPr lang="en-US" dirty="0"/>
          </a:p>
        </p:txBody>
      </p:sp>
      <p:sp>
        <p:nvSpPr>
          <p:cNvPr id="3" name="Subtitle 2"/>
          <p:cNvSpPr>
            <a:spLocks noGrp="1"/>
          </p:cNvSpPr>
          <p:nvPr>
            <p:ph type="subTitle" idx="1"/>
          </p:nvPr>
        </p:nvSpPr>
        <p:spPr/>
        <p:txBody>
          <a:bodyPr/>
          <a:lstStyle/>
          <a:p>
            <a:r>
              <a:rPr lang="bs-Latn-BA" dirty="0" smtClean="0"/>
              <a:t>Sevima </a:t>
            </a:r>
            <a:r>
              <a:rPr lang="bs-Latn-BA" dirty="0" err="1" smtClean="0"/>
              <a:t>Sali-Terzić</a:t>
            </a:r>
            <a:endParaRPr lang="en-US" dirty="0"/>
          </a:p>
        </p:txBody>
      </p:sp>
    </p:spTree>
    <p:extLst>
      <p:ext uri="{BB962C8B-B14F-4D97-AF65-F5344CB8AC3E}">
        <p14:creationId xmlns:p14="http://schemas.microsoft.com/office/powerpoint/2010/main" val="3827135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406611"/>
          </a:xfrm>
        </p:spPr>
        <p:txBody>
          <a:bodyPr>
            <a:normAutofit fontScale="90000"/>
          </a:bodyPr>
          <a:lstStyle/>
          <a:p>
            <a:r>
              <a:rPr lang="bs-Latn-BA" dirty="0" smtClean="0"/>
              <a:t/>
            </a:r>
            <a:br>
              <a:rPr lang="bs-Latn-BA" dirty="0" smtClean="0"/>
            </a:br>
            <a:r>
              <a:rPr lang="en-US" dirty="0" err="1" smtClean="0"/>
              <a:t>Čl</a:t>
            </a:r>
            <a:r>
              <a:rPr lang="en-US" dirty="0"/>
              <a:t>. 5. </a:t>
            </a:r>
            <a:r>
              <a:rPr lang="en-US" dirty="0" err="1"/>
              <a:t>st.</a:t>
            </a:r>
            <a:r>
              <a:rPr lang="en-US" dirty="0"/>
              <a:t> 1)f.  - </a:t>
            </a:r>
            <a:r>
              <a:rPr lang="en-US" dirty="0" err="1"/>
              <a:t>hapšenje</a:t>
            </a:r>
            <a:r>
              <a:rPr lang="en-US" dirty="0"/>
              <a:t> u </a:t>
            </a:r>
            <a:r>
              <a:rPr lang="en-US" dirty="0" err="1"/>
              <a:t>skladu</a:t>
            </a:r>
            <a:r>
              <a:rPr lang="en-US" dirty="0"/>
              <a:t> </a:t>
            </a:r>
            <a:r>
              <a:rPr lang="en-US" dirty="0" err="1"/>
              <a:t>sa</a:t>
            </a:r>
            <a:r>
              <a:rPr lang="en-US" dirty="0"/>
              <a:t> </a:t>
            </a:r>
            <a:r>
              <a:rPr lang="en-US" dirty="0" err="1"/>
              <a:t>zahtjevom</a:t>
            </a:r>
            <a:r>
              <a:rPr lang="en-US" dirty="0"/>
              <a:t> </a:t>
            </a:r>
            <a:r>
              <a:rPr lang="en-US" dirty="0" err="1"/>
              <a:t>za</a:t>
            </a:r>
            <a:r>
              <a:rPr lang="en-US" dirty="0"/>
              <a:t> </a:t>
            </a:r>
            <a:r>
              <a:rPr lang="en-US" dirty="0" err="1"/>
              <a:t>izručenje</a:t>
            </a:r>
            <a:r>
              <a:rPr lang="en-US" dirty="0"/>
              <a:t> </a:t>
            </a:r>
            <a:r>
              <a:rPr lang="en-US" dirty="0" err="1"/>
              <a:t>osobe</a:t>
            </a:r>
            <a:r>
              <a:rPr lang="en-US" dirty="0"/>
              <a:t> </a:t>
            </a:r>
            <a:r>
              <a:rPr lang="en-US" dirty="0" err="1"/>
              <a:t>drugoj</a:t>
            </a:r>
            <a:r>
              <a:rPr lang="en-US" dirty="0"/>
              <a:t> </a:t>
            </a:r>
            <a:r>
              <a:rPr lang="en-US" dirty="0" err="1"/>
              <a:t>zemlji</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7607799"/>
              </p:ext>
            </p:extLst>
          </p:nvPr>
        </p:nvGraphicFramePr>
        <p:xfrm>
          <a:off x="1484310" y="2092411"/>
          <a:ext cx="10018713" cy="4390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3481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299519"/>
          </a:xfrm>
        </p:spPr>
        <p:txBody>
          <a:bodyPr>
            <a:normAutofit fontScale="90000"/>
          </a:bodyPr>
          <a:lstStyle/>
          <a:p>
            <a:r>
              <a:rPr lang="bs-Latn-BA" dirty="0" smtClean="0"/>
              <a:t/>
            </a:r>
            <a:br>
              <a:rPr lang="bs-Latn-BA" dirty="0" smtClean="0"/>
            </a:br>
            <a:r>
              <a:rPr lang="en-US" dirty="0" err="1" smtClean="0"/>
              <a:t>Čl</a:t>
            </a:r>
            <a:r>
              <a:rPr lang="en-US" dirty="0"/>
              <a:t>. 5. </a:t>
            </a:r>
            <a:r>
              <a:rPr lang="en-US" dirty="0" err="1"/>
              <a:t>st.</a:t>
            </a:r>
            <a:r>
              <a:rPr lang="en-US" dirty="0"/>
              <a:t> 1)c. – </a:t>
            </a:r>
            <a:r>
              <a:rPr lang="en-US" dirty="0" err="1"/>
              <a:t>hapšenje</a:t>
            </a:r>
            <a:r>
              <a:rPr lang="en-US" dirty="0"/>
              <a:t> </a:t>
            </a:r>
            <a:r>
              <a:rPr lang="en-US" dirty="0" err="1"/>
              <a:t>osobe</a:t>
            </a:r>
            <a:r>
              <a:rPr lang="en-US" dirty="0"/>
              <a:t> </a:t>
            </a:r>
            <a:r>
              <a:rPr lang="en-US" dirty="0" err="1"/>
              <a:t>osumnjičene</a:t>
            </a:r>
            <a:r>
              <a:rPr lang="en-US" dirty="0"/>
              <a:t> </a:t>
            </a:r>
            <a:r>
              <a:rPr lang="en-US" dirty="0" err="1"/>
              <a:t>za</a:t>
            </a:r>
            <a:r>
              <a:rPr lang="en-US" dirty="0"/>
              <a:t> </a:t>
            </a:r>
            <a:r>
              <a:rPr lang="en-US" dirty="0" err="1"/>
              <a:t>izvršenje</a:t>
            </a:r>
            <a:r>
              <a:rPr lang="en-US" dirty="0"/>
              <a:t> </a:t>
            </a:r>
            <a:r>
              <a:rPr lang="en-US" dirty="0" err="1"/>
              <a:t>krivičnog</a:t>
            </a:r>
            <a:r>
              <a:rPr lang="en-US" dirty="0"/>
              <a:t> </a:t>
            </a:r>
            <a:r>
              <a:rPr lang="en-US" dirty="0" err="1"/>
              <a:t>djela</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6691946"/>
              </p:ext>
            </p:extLst>
          </p:nvPr>
        </p:nvGraphicFramePr>
        <p:xfrm>
          <a:off x="1484310" y="2117124"/>
          <a:ext cx="10018713" cy="3641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1597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101811"/>
          </a:xfrm>
        </p:spPr>
        <p:txBody>
          <a:bodyPr/>
          <a:lstStyle/>
          <a:p>
            <a:r>
              <a:rPr lang="bs-Latn-BA" dirty="0" smtClean="0"/>
              <a:t>Čl. 5 st. 1)c.:postojanje osnovane sumnje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6929340"/>
              </p:ext>
            </p:extLst>
          </p:nvPr>
        </p:nvGraphicFramePr>
        <p:xfrm>
          <a:off x="1484310" y="1787611"/>
          <a:ext cx="10018713" cy="5140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7474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53530"/>
          </a:xfrm>
        </p:spPr>
        <p:txBody>
          <a:bodyPr>
            <a:normAutofit fontScale="90000"/>
          </a:bodyPr>
          <a:lstStyle/>
          <a:p>
            <a:r>
              <a:rPr lang="bs-Latn-BA" dirty="0" smtClean="0"/>
              <a:t>Čl. 5. st. 1)c.:razlozi za produženje pritvora  ( vezi sa čl. 5. stav 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9694523"/>
              </p:ext>
            </p:extLst>
          </p:nvPr>
        </p:nvGraphicFramePr>
        <p:xfrm>
          <a:off x="1484310" y="1779373"/>
          <a:ext cx="10018713" cy="4209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8619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47584"/>
          </a:xfrm>
        </p:spPr>
        <p:txBody>
          <a:bodyPr/>
          <a:lstStyle/>
          <a:p>
            <a:r>
              <a:rPr lang="bs-Latn-BA" dirty="0" smtClean="0"/>
              <a:t>Rizik od bjekstva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7321676"/>
              </p:ext>
            </p:extLst>
          </p:nvPr>
        </p:nvGraphicFramePr>
        <p:xfrm>
          <a:off x="1484310" y="1878227"/>
          <a:ext cx="10018713" cy="4160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2127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68859"/>
          </a:xfrm>
        </p:spPr>
        <p:txBody>
          <a:bodyPr/>
          <a:lstStyle/>
          <a:p>
            <a:r>
              <a:rPr lang="bs-Latn-BA" dirty="0" smtClean="0"/>
              <a:t>Rizik od ometanja postupka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772196"/>
              </p:ext>
            </p:extLst>
          </p:nvPr>
        </p:nvGraphicFramePr>
        <p:xfrm>
          <a:off x="1484310" y="2026508"/>
          <a:ext cx="10018713" cy="3970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0929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Potreba da se ne ponovi krivično djelo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6935411"/>
              </p:ext>
            </p:extLst>
          </p:nvPr>
        </p:nvGraphicFramePr>
        <p:xfrm>
          <a:off x="1484310" y="2666999"/>
          <a:ext cx="10018713" cy="3124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317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93573"/>
          </a:xfrm>
        </p:spPr>
        <p:txBody>
          <a:bodyPr/>
          <a:lstStyle/>
          <a:p>
            <a:r>
              <a:rPr lang="bs-Latn-BA" dirty="0" smtClean="0"/>
              <a:t>Potreba da se ne počini krivično djelo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8850621"/>
              </p:ext>
            </p:extLst>
          </p:nvPr>
        </p:nvGraphicFramePr>
        <p:xfrm>
          <a:off x="1484310" y="1869989"/>
          <a:ext cx="10018713" cy="4662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1734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Član 5. st. 4.</a:t>
            </a:r>
            <a:br>
              <a:rPr lang="bs-Latn-BA" dirty="0" smtClean="0"/>
            </a:br>
            <a:r>
              <a:rPr lang="bs-Latn-BA" dirty="0" smtClean="0"/>
              <a:t>Pravo na pristup sudu</a:t>
            </a:r>
            <a:endParaRPr lang="bs-Latn-B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53993167"/>
              </p:ext>
            </p:extLst>
          </p:nvPr>
        </p:nvGraphicFramePr>
        <p:xfrm>
          <a:off x="1484310" y="2257168"/>
          <a:ext cx="10018713" cy="4250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4256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Član 5. st. 5.</a:t>
            </a:r>
            <a:br>
              <a:rPr lang="bs-Latn-BA" dirty="0" smtClean="0"/>
            </a:br>
            <a:r>
              <a:rPr lang="bs-Latn-BA" dirty="0" smtClean="0"/>
              <a:t>Pravo na naknadu zbog </a:t>
            </a:r>
            <a:r>
              <a:rPr lang="bs-Latn-BA" dirty="0" err="1" smtClean="0"/>
              <a:t>nezakonitog</a:t>
            </a:r>
            <a:r>
              <a:rPr lang="bs-Latn-BA" dirty="0" smtClean="0"/>
              <a:t> pritvora</a:t>
            </a:r>
            <a:endParaRPr lang="bs-Latn-B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0278217"/>
              </p:ext>
            </p:extLst>
          </p:nvPr>
        </p:nvGraphicFramePr>
        <p:xfrm>
          <a:off x="1484310" y="2666999"/>
          <a:ext cx="10018713" cy="3445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3893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
            <a:ext cx="10018713" cy="996778"/>
          </a:xfrm>
        </p:spPr>
        <p:txBody>
          <a:bodyPr/>
          <a:lstStyle/>
          <a:p>
            <a:r>
              <a:rPr lang="bs-Latn-BA" dirty="0" smtClean="0"/>
              <a:t>Član 5. stav 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7740512"/>
              </p:ext>
            </p:extLst>
          </p:nvPr>
        </p:nvGraphicFramePr>
        <p:xfrm>
          <a:off x="1484310" y="1120346"/>
          <a:ext cx="10018713" cy="5601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6766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Član 5. st. 5.</a:t>
            </a:r>
            <a:br>
              <a:rPr lang="bs-Latn-BA" dirty="0"/>
            </a:br>
            <a:r>
              <a:rPr lang="bs-Latn-BA" dirty="0"/>
              <a:t>Pravo na naknadu zbog </a:t>
            </a:r>
            <a:r>
              <a:rPr lang="bs-Latn-BA" dirty="0" err="1"/>
              <a:t>nezakonitog</a:t>
            </a:r>
            <a:r>
              <a:rPr lang="bs-Latn-BA" dirty="0"/>
              <a:t> pritvora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98235716"/>
              </p:ext>
            </p:extLst>
          </p:nvPr>
        </p:nvGraphicFramePr>
        <p:xfrm>
          <a:off x="1484310" y="2666999"/>
          <a:ext cx="10018713" cy="3124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34647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Član 5. st. 5.</a:t>
            </a:r>
            <a:br>
              <a:rPr lang="bs-Latn-BA" dirty="0"/>
            </a:br>
            <a:r>
              <a:rPr lang="bs-Latn-BA" dirty="0"/>
              <a:t>Pravo na naknadu zbog </a:t>
            </a:r>
            <a:r>
              <a:rPr lang="bs-Latn-BA" dirty="0" err="1"/>
              <a:t>nezakonitog</a:t>
            </a:r>
            <a:r>
              <a:rPr lang="bs-Latn-BA" dirty="0"/>
              <a:t> pritvora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6285444"/>
              </p:ext>
            </p:extLst>
          </p:nvPr>
        </p:nvGraphicFramePr>
        <p:xfrm>
          <a:off x="1484310" y="2666999"/>
          <a:ext cx="10018713" cy="3124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845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87627"/>
          </a:xfrm>
        </p:spPr>
        <p:txBody>
          <a:bodyPr/>
          <a:lstStyle/>
          <a:p>
            <a:r>
              <a:rPr lang="bs-Latn-BA" dirty="0" smtClean="0"/>
              <a:t>Član 5. st. 2-5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3679863"/>
              </p:ext>
            </p:extLst>
          </p:nvPr>
        </p:nvGraphicFramePr>
        <p:xfrm>
          <a:off x="1484310" y="1482811"/>
          <a:ext cx="10018713" cy="5375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57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56519"/>
            <a:ext cx="10018713" cy="1573428"/>
          </a:xfrm>
        </p:spPr>
        <p:txBody>
          <a:bodyPr/>
          <a:lstStyle/>
          <a:p>
            <a:r>
              <a:rPr lang="bs-Latn-BA" dirty="0" smtClean="0"/>
              <a:t>Član 5. stav 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0627685"/>
              </p:ext>
            </p:extLst>
          </p:nvPr>
        </p:nvGraphicFramePr>
        <p:xfrm>
          <a:off x="1484310" y="1828800"/>
          <a:ext cx="10018713" cy="5107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2234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Pojam „lišenja slobode“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1168586"/>
              </p:ext>
            </p:extLst>
          </p:nvPr>
        </p:nvGraphicFramePr>
        <p:xfrm>
          <a:off x="1484310" y="2666999"/>
          <a:ext cx="10018713" cy="3124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0794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78243"/>
          </a:xfrm>
        </p:spPr>
        <p:txBody>
          <a:bodyPr/>
          <a:lstStyle/>
          <a:p>
            <a:r>
              <a:rPr lang="bs-Latn-BA" dirty="0" smtClean="0"/>
              <a:t>Pojam „zakonitosti“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916416"/>
              </p:ext>
            </p:extLst>
          </p:nvPr>
        </p:nvGraphicFramePr>
        <p:xfrm>
          <a:off x="1484310" y="1779374"/>
          <a:ext cx="10018713" cy="46708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0807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283043"/>
          </a:xfrm>
        </p:spPr>
        <p:txBody>
          <a:bodyPr/>
          <a:lstStyle/>
          <a:p>
            <a:r>
              <a:rPr lang="bs-Latn-BA" dirty="0" smtClean="0"/>
              <a:t>Zakonitost pritvora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5553892"/>
              </p:ext>
            </p:extLst>
          </p:nvPr>
        </p:nvGraphicFramePr>
        <p:xfrm>
          <a:off x="1484310" y="2092412"/>
          <a:ext cx="10018713" cy="461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5751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Lišenje slobode kao dio krivičnog procesa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8446649"/>
              </p:ext>
            </p:extLst>
          </p:nvPr>
        </p:nvGraphicFramePr>
        <p:xfrm>
          <a:off x="1484310" y="2257169"/>
          <a:ext cx="10018713" cy="3534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6779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431324"/>
          </a:xfrm>
        </p:spPr>
        <p:txBody>
          <a:bodyPr>
            <a:normAutofit fontScale="90000"/>
          </a:bodyPr>
          <a:lstStyle/>
          <a:p>
            <a:r>
              <a:rPr lang="bs-Latn-BA" dirty="0" smtClean="0"/>
              <a:t/>
            </a:r>
            <a:br>
              <a:rPr lang="bs-Latn-BA" dirty="0" smtClean="0"/>
            </a:br>
            <a:r>
              <a:rPr lang="en-US" dirty="0" err="1" smtClean="0"/>
              <a:t>Čl</a:t>
            </a:r>
            <a:r>
              <a:rPr lang="en-US" dirty="0"/>
              <a:t>. 5. </a:t>
            </a:r>
            <a:r>
              <a:rPr lang="en-US" dirty="0" err="1"/>
              <a:t>st.</a:t>
            </a:r>
            <a:r>
              <a:rPr lang="en-US" dirty="0"/>
              <a:t> 1)a. – </a:t>
            </a:r>
            <a:r>
              <a:rPr lang="en-US" dirty="0" err="1"/>
              <a:t>hapšenje</a:t>
            </a:r>
            <a:r>
              <a:rPr lang="en-US" dirty="0"/>
              <a:t> </a:t>
            </a:r>
            <a:r>
              <a:rPr lang="en-US" dirty="0" err="1"/>
              <a:t>nakon</a:t>
            </a:r>
            <a:r>
              <a:rPr lang="en-US" dirty="0"/>
              <a:t> </a:t>
            </a:r>
            <a:r>
              <a:rPr lang="en-US" dirty="0" err="1"/>
              <a:t>presude</a:t>
            </a:r>
            <a:r>
              <a:rPr lang="en-US" dirty="0"/>
              <a:t> u </a:t>
            </a:r>
            <a:r>
              <a:rPr lang="en-US" dirty="0" err="1"/>
              <a:t>krivičnom</a:t>
            </a:r>
            <a:r>
              <a:rPr lang="en-US" dirty="0"/>
              <a:t> </a:t>
            </a:r>
            <a:r>
              <a:rPr lang="en-US" dirty="0" err="1"/>
              <a:t>postupku</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3073369"/>
              </p:ext>
            </p:extLst>
          </p:nvPr>
        </p:nvGraphicFramePr>
        <p:xfrm>
          <a:off x="1484310" y="2191265"/>
          <a:ext cx="10018713" cy="44731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62262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TC103457496[[fn=Parallax]]</Template>
  <TotalTime>472</TotalTime>
  <Words>2506</Words>
  <Application>Microsoft Office PowerPoint</Application>
  <PresentationFormat>Widescreen</PresentationFormat>
  <Paragraphs>105</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Corbel</vt:lpstr>
      <vt:lpstr>Parallax</vt:lpstr>
      <vt:lpstr>Pravo na slobodu i sigurnost ličnosti</vt:lpstr>
      <vt:lpstr>Član 5. stav 1</vt:lpstr>
      <vt:lpstr>Član 5. st. 2-5</vt:lpstr>
      <vt:lpstr>Član 5. stav 1</vt:lpstr>
      <vt:lpstr>Pojam „lišenja slobode“</vt:lpstr>
      <vt:lpstr>Pojam „zakonitosti“</vt:lpstr>
      <vt:lpstr>Zakonitost pritvora</vt:lpstr>
      <vt:lpstr>Lišenje slobode kao dio krivičnog procesa</vt:lpstr>
      <vt:lpstr> Čl. 5. st. 1)a. – hapšenje nakon presude u krivičnom postupku </vt:lpstr>
      <vt:lpstr> Čl. 5. st. 1)f.  - hapšenje u skladu sa zahtjevom za izručenje osobe drugoj zemlji </vt:lpstr>
      <vt:lpstr> Čl. 5. st. 1)c. – hapšenje osobe osumnjičene za izvršenje krivičnog djela </vt:lpstr>
      <vt:lpstr>Čl. 5 st. 1)c.:postojanje osnovane sumnje</vt:lpstr>
      <vt:lpstr>Čl. 5. st. 1)c.:razlozi za produženje pritvora  ( vezi sa čl. 5. stav 3)</vt:lpstr>
      <vt:lpstr>Rizik od bjekstva</vt:lpstr>
      <vt:lpstr>Rizik od ometanja postupka</vt:lpstr>
      <vt:lpstr>Potreba da se ne ponovi krivično djelo</vt:lpstr>
      <vt:lpstr>Potreba da se ne počini krivično djelo</vt:lpstr>
      <vt:lpstr>Član 5. st. 4. Pravo na pristup sudu</vt:lpstr>
      <vt:lpstr>Član 5. st. 5. Pravo na naknadu zbog nezakonitog pritvora</vt:lpstr>
      <vt:lpstr>Član 5. st. 5. Pravo na naknadu zbog nezakonitog pritvora</vt:lpstr>
      <vt:lpstr>Član 5. st. 5. Pravo na naknadu zbog nezakonitog pritvora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Pravo na slobodu i sugurnost ličnosti u krivično-pravnom kontekstu</dc:title>
  <dc:creator>Sevima Sali-Terzic</dc:creator>
  <cp:lastModifiedBy>Sevima Sali-Terzic</cp:lastModifiedBy>
  <cp:revision>38</cp:revision>
  <dcterms:created xsi:type="dcterms:W3CDTF">2014-02-06T09:57:09Z</dcterms:created>
  <dcterms:modified xsi:type="dcterms:W3CDTF">2015-11-23T12:54:38Z</dcterms:modified>
</cp:coreProperties>
</file>